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34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lh7-us.googleusercontent.com/eJEO3dgxqBHs6cZ_n9mVwMGIYtOzxN3coejKinOZo4wQNjx8SNH-6R7RMeXuXNE3HsV8IK3h1ulURfkWU82nagIBetg46gkFGtDFEWf2YO_AoYz78HPWD8_pPSBXhu_LzJKPXQ7qei0S0wZzbG86Y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914900"/>
            <a:ext cx="190500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-414527"/>
            <a:ext cx="6595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Обов'язкова</a:t>
            </a:r>
            <a:r>
              <a:rPr lang="ru-RU" dirty="0"/>
              <a:t>,</a:t>
            </a:r>
          </a:p>
          <a:p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одного разу  на 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2. </a:t>
            </a:r>
            <a:r>
              <a:rPr lang="ru-RU" dirty="0" err="1"/>
              <a:t>Чергова</a:t>
            </a:r>
            <a:r>
              <a:rPr lang="ru-RU" dirty="0"/>
              <a:t>/</a:t>
            </a:r>
            <a:r>
              <a:rPr lang="ru-RU" dirty="0" err="1"/>
              <a:t>позачергова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міжатестаційний</a:t>
            </a:r>
            <a:r>
              <a:rPr lang="ru-RU" dirty="0"/>
              <a:t>  </a:t>
            </a:r>
            <a:r>
              <a:rPr lang="ru-RU" dirty="0" err="1"/>
              <a:t>період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 3 роки)</a:t>
            </a:r>
          </a:p>
          <a:p>
            <a:endParaRPr lang="ru-RU" dirty="0"/>
          </a:p>
          <a:p>
            <a:r>
              <a:rPr lang="ru-RU" dirty="0"/>
              <a:t> 7.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endParaRPr lang="ru-RU" dirty="0"/>
          </a:p>
          <a:p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–</a:t>
            </a:r>
            <a:r>
              <a:rPr lang="ru-RU" dirty="0" err="1"/>
              <a:t>обов’язкова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</a:t>
            </a:r>
          </a:p>
          <a:p>
            <a:r>
              <a:rPr lang="ru-RU" dirty="0"/>
              <a:t>(</a:t>
            </a:r>
            <a:r>
              <a:rPr lang="ru-RU" dirty="0" err="1"/>
              <a:t>сумарно</a:t>
            </a:r>
            <a:r>
              <a:rPr lang="ru-RU" dirty="0"/>
              <a:t> 150 год.)</a:t>
            </a:r>
          </a:p>
          <a:p>
            <a:endParaRPr lang="ru-RU" dirty="0"/>
          </a:p>
          <a:p>
            <a:r>
              <a:rPr lang="ru-RU" dirty="0"/>
              <a:t>3. Час </a:t>
            </a:r>
            <a:r>
              <a:rPr lang="ru-RU" dirty="0" err="1"/>
              <a:t>перебування</a:t>
            </a:r>
            <a:r>
              <a:rPr lang="ru-RU" dirty="0"/>
              <a:t>  </a:t>
            </a:r>
            <a:r>
              <a:rPr lang="ru-RU" dirty="0" err="1"/>
              <a:t>педагогічного</a:t>
            </a:r>
            <a:r>
              <a:rPr lang="ru-RU" dirty="0"/>
              <a:t>  </a:t>
            </a:r>
            <a:r>
              <a:rPr lang="ru-RU" dirty="0" err="1"/>
              <a:t>працівника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 </a:t>
            </a:r>
            <a:r>
              <a:rPr lang="ru-RU" dirty="0" err="1"/>
              <a:t>відпустках</a:t>
            </a:r>
            <a:r>
              <a:rPr lang="ru-RU" dirty="0"/>
              <a:t>,  </a:t>
            </a:r>
            <a:r>
              <a:rPr lang="ru-RU" dirty="0" err="1"/>
              <a:t>навчання</a:t>
            </a:r>
            <a:r>
              <a:rPr lang="ru-RU" dirty="0"/>
              <a:t> у  закладах </a:t>
            </a:r>
            <a:r>
              <a:rPr lang="ru-RU" dirty="0" err="1"/>
              <a:t>вищої</a:t>
            </a:r>
            <a:r>
              <a:rPr lang="ru-RU" dirty="0"/>
              <a:t>  </a:t>
            </a:r>
            <a:r>
              <a:rPr lang="ru-RU" dirty="0" err="1"/>
              <a:t>освіти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 </a:t>
            </a:r>
            <a:r>
              <a:rPr lang="ru-RU" dirty="0" err="1"/>
              <a:t>період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 переноситься  </a:t>
            </a:r>
            <a:r>
              <a:rPr lang="ru-RU" dirty="0" err="1"/>
              <a:t>атестація</a:t>
            </a:r>
            <a:r>
              <a:rPr lang="ru-RU" dirty="0"/>
              <a:t>, до </a:t>
            </a:r>
            <a:r>
              <a:rPr lang="ru-RU" dirty="0" err="1"/>
              <a:t>міжатестаційного</a:t>
            </a:r>
            <a:r>
              <a:rPr lang="ru-RU" dirty="0"/>
              <a:t>  </a:t>
            </a:r>
            <a:r>
              <a:rPr lang="ru-RU" dirty="0" err="1"/>
              <a:t>періоду</a:t>
            </a:r>
            <a:r>
              <a:rPr lang="ru-RU" dirty="0"/>
              <a:t> не  </a:t>
            </a:r>
            <a:r>
              <a:rPr lang="ru-RU" dirty="0" err="1"/>
              <a:t>включаються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5. Не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/</a:t>
            </a:r>
            <a:r>
              <a:rPr lang="ru-RU" dirty="0" err="1"/>
              <a:t>прийняття</a:t>
            </a:r>
            <a:endParaRPr lang="ru-RU" dirty="0"/>
          </a:p>
          <a:p>
            <a:endParaRPr lang="ru-RU" dirty="0"/>
          </a:p>
          <a:p>
            <a:r>
              <a:rPr lang="ru-RU" dirty="0"/>
              <a:t> 4. </a:t>
            </a:r>
            <a:r>
              <a:rPr lang="ru-RU" dirty="0" err="1"/>
              <a:t>Перенесення</a:t>
            </a:r>
            <a:r>
              <a:rPr lang="ru-RU" dirty="0"/>
              <a:t> на 1рік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тимчасової</a:t>
            </a:r>
            <a:r>
              <a:rPr lang="ru-RU" dirty="0"/>
              <a:t> </a:t>
            </a:r>
            <a:r>
              <a:rPr lang="ru-RU" dirty="0" err="1"/>
              <a:t>непрацездатності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36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94</Words>
  <Application>Microsoft Office PowerPoint</Application>
  <PresentationFormat>Широкоэкранный</PresentationFormat>
  <Paragraphs>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Користувач Windows</cp:lastModifiedBy>
  <cp:revision>5</cp:revision>
  <dcterms:created xsi:type="dcterms:W3CDTF">2023-06-22T13:31:44Z</dcterms:created>
  <dcterms:modified xsi:type="dcterms:W3CDTF">2023-10-30T13:45:43Z</dcterms:modified>
</cp:coreProperties>
</file>