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9" r:id="rId5"/>
    <p:sldId id="259" r:id="rId6"/>
    <p:sldId id="270" r:id="rId7"/>
    <p:sldId id="271" r:id="rId8"/>
    <p:sldId id="267" r:id="rId9"/>
    <p:sldId id="260" r:id="rId10"/>
    <p:sldId id="261" r:id="rId11"/>
    <p:sldId id="273" r:id="rId12"/>
    <p:sldId id="262" r:id="rId13"/>
    <p:sldId id="263" r:id="rId14"/>
    <p:sldId id="276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87" d="100"/>
          <a:sy n="87" d="100"/>
        </p:scale>
        <p:origin x="-7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817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767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457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51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15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9191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716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460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489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223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866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656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004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911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49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25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667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7F291C3-BBCC-43DD-A9B2-1BE352277EDE}" type="datetimeFigureOut">
              <a:rPr lang="uk-UA" smtClean="0"/>
              <a:t>30.04.2024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92C1C-B462-4CE3-AF86-6217F13CCF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024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6B4E0F-FF92-4CB8-B3A5-91339E3C9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endParaRPr lang="uk-UA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6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319E15-283B-46ED-9891-F57ABAEA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AF92B8F3-7B04-48B2-933A-60C79C804D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3313" y="2510036"/>
            <a:ext cx="4395787" cy="3296840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="" xmlns:a16="http://schemas.microsoft.com/office/drawing/2014/main" id="{28F2F2BA-E147-4F55-9E4D-92FA198A5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4675" y="2507655"/>
            <a:ext cx="4395788" cy="32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1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4D6973-645E-4C66-B082-D108DBE3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/>
              <a:t>Сучасні трактори оснащені різноманітними новинками науки і техніки, тому вимагають від трактористів не лише фізичних, але й розумових зусиль.</a:t>
            </a:r>
            <a:br>
              <a:rPr lang="uk-UA" sz="2800" dirty="0"/>
            </a:br>
            <a:r>
              <a:rPr lang="uk-UA" sz="2800" dirty="0"/>
              <a:t>Відомо що, сучасна техніка оснащена високотехнологічним обладнанням. Автоматизовані системи, безпілотне обладнання, системи датчиків й інші складні пристрої полегшують роботу тракториста-машиніста. При  цьому спостерігається тенденція переходу до виконання функцій оператора-наглядача, який слідкує за сільгосптехнікою.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6778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4A82E8-5CF9-4D9E-8ACE-1B980B81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/>
              <a:t>У найближчому майбутньому очікується запуск серійного виробництва сільгоспмашини, які зможуть працювати з мінімальною участю людини або зовсім без неї. Наразі інженери сфокусовані над розробкою безпілотної техніки, при роботі з якими необхідна присутність механізатора в кабіні для контролю і втручання в нестандартних ситуаціях. Також конструюються автономні машини, робота яких контролюється дистанційно. 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="" xmlns:a16="http://schemas.microsoft.com/office/drawing/2014/main" id="{AA009CF3-AE2B-4589-AA3F-0D4437084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632" y="3162582"/>
            <a:ext cx="4395787" cy="32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19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6D956D-A0BD-4D63-BD48-EBEA7606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професія</a:t>
            </a:r>
            <a:r>
              <a:rPr lang="ru-RU" dirty="0"/>
              <a:t> тракториста </a:t>
            </a:r>
            <a:r>
              <a:rPr lang="ru-RU" dirty="0" err="1"/>
              <a:t>вже</a:t>
            </a:r>
            <a:r>
              <a:rPr lang="ru-RU" dirty="0"/>
              <a:t> давно перестала бути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сільськогосподарською</a:t>
            </a:r>
            <a:r>
              <a:rPr lang="ru-RU" dirty="0"/>
              <a:t>, </a:t>
            </a:r>
            <a:r>
              <a:rPr lang="ru-RU" dirty="0" err="1"/>
              <a:t>нині</a:t>
            </a:r>
            <a:r>
              <a:rPr lang="ru-RU" dirty="0"/>
              <a:t> вона є </a:t>
            </a:r>
            <a:r>
              <a:rPr lang="ru-RU" dirty="0" err="1"/>
              <a:t>досить</a:t>
            </a:r>
            <a:r>
              <a:rPr lang="ru-RU" dirty="0"/>
              <a:t> престижною і </a:t>
            </a:r>
            <a:r>
              <a:rPr lang="ru-RU" dirty="0" err="1"/>
              <a:t>затребуваною</a:t>
            </a:r>
            <a:r>
              <a:rPr lang="ru-RU" dirty="0"/>
              <a:t> на ринку </a:t>
            </a:r>
            <a:r>
              <a:rPr lang="ru-RU" dirty="0" err="1"/>
              <a:t>праці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7170" name="Picture 2" descr="D:\На сайт\Відкриті  уроки трактористи\IMG_20231017_110401_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28" y="3844636"/>
            <a:ext cx="3855521" cy="28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На сайт\Екскурсія\IMG_20221109_113020_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4636"/>
            <a:ext cx="4017817" cy="301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На сайт\Екскурсія\IMG_20221109_105637_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08" y="3844636"/>
            <a:ext cx="3689217" cy="27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Той, </a:t>
            </a:r>
            <a:r>
              <a:rPr lang="ru-RU" sz="2800" dirty="0" err="1"/>
              <a:t>хто</a:t>
            </a:r>
            <a:r>
              <a:rPr lang="ru-RU" sz="2800" dirty="0"/>
              <a:t> </a:t>
            </a:r>
            <a:r>
              <a:rPr lang="ru-RU" sz="2800" dirty="0" err="1"/>
              <a:t>обирає</a:t>
            </a:r>
            <a:r>
              <a:rPr lang="ru-RU" sz="2800" dirty="0"/>
              <a:t> </a:t>
            </a:r>
            <a:r>
              <a:rPr lang="ru-RU" sz="2800" dirty="0" err="1"/>
              <a:t>професію</a:t>
            </a:r>
            <a:r>
              <a:rPr lang="ru-RU" sz="2800" dirty="0"/>
              <a:t> </a:t>
            </a:r>
            <a:r>
              <a:rPr lang="ru-RU" sz="2800" dirty="0" err="1"/>
              <a:t>механізатора</a:t>
            </a:r>
            <a:r>
              <a:rPr lang="ru-RU" sz="2800" dirty="0"/>
              <a:t>, повинен </a:t>
            </a:r>
            <a:r>
              <a:rPr lang="ru-RU" sz="2800" dirty="0" err="1"/>
              <a:t>обов’язково</a:t>
            </a:r>
            <a:r>
              <a:rPr lang="ru-RU" sz="2800" dirty="0"/>
              <a:t> </a:t>
            </a:r>
            <a:r>
              <a:rPr lang="ru-RU" sz="2800" dirty="0" err="1"/>
              <a:t>любити</a:t>
            </a:r>
            <a:r>
              <a:rPr lang="ru-RU" sz="2800" dirty="0"/>
              <a:t> та </a:t>
            </a:r>
            <a:r>
              <a:rPr lang="ru-RU" sz="2800" dirty="0" err="1"/>
              <a:t>розуміти</a:t>
            </a:r>
            <a:r>
              <a:rPr lang="ru-RU" sz="2800" dirty="0"/>
              <a:t> землю. </a:t>
            </a:r>
            <a:r>
              <a:rPr lang="ru-RU" sz="2800" dirty="0" err="1"/>
              <a:t>Йому</a:t>
            </a:r>
            <a:r>
              <a:rPr lang="ru-RU" sz="2800" dirty="0"/>
              <a:t> </a:t>
            </a:r>
            <a:r>
              <a:rPr lang="ru-RU" sz="2800" dirty="0" err="1"/>
              <a:t>потрібно</a:t>
            </a:r>
            <a:r>
              <a:rPr lang="ru-RU" sz="2800" dirty="0"/>
              <a:t> буде знати не </a:t>
            </a:r>
            <a:r>
              <a:rPr lang="ru-RU" sz="2800" dirty="0" err="1"/>
              <a:t>лише</a:t>
            </a:r>
            <a:r>
              <a:rPr lang="ru-RU" sz="2800" dirty="0"/>
              <a:t> </a:t>
            </a:r>
            <a:r>
              <a:rPr lang="ru-RU" sz="2800" dirty="0" err="1"/>
              <a:t>найрізноманітнішу</a:t>
            </a:r>
            <a:r>
              <a:rPr lang="ru-RU" sz="2800" dirty="0"/>
              <a:t> </a:t>
            </a:r>
            <a:r>
              <a:rPr lang="ru-RU" sz="2800" dirty="0" err="1"/>
              <a:t>техніку</a:t>
            </a:r>
            <a:r>
              <a:rPr lang="ru-RU" sz="2800" dirty="0"/>
              <a:t>, але й </a:t>
            </a:r>
            <a:r>
              <a:rPr lang="ru-RU" sz="2800" dirty="0" err="1"/>
              <a:t>основи</a:t>
            </a:r>
            <a:r>
              <a:rPr lang="ru-RU" sz="2800" dirty="0"/>
              <a:t> </a:t>
            </a:r>
            <a:r>
              <a:rPr lang="ru-RU" sz="2800" dirty="0" err="1"/>
              <a:t>землеробства</a:t>
            </a:r>
            <a:r>
              <a:rPr lang="ru-RU" sz="2800" dirty="0"/>
              <a:t>, </a:t>
            </a:r>
            <a:r>
              <a:rPr lang="ru-RU" sz="2800" dirty="0" err="1"/>
              <a:t>агрохімії</a:t>
            </a:r>
            <a:r>
              <a:rPr lang="ru-RU" sz="2800" dirty="0"/>
              <a:t>, </a:t>
            </a:r>
            <a:r>
              <a:rPr lang="ru-RU" sz="2800" dirty="0" err="1"/>
              <a:t>щоб</a:t>
            </a:r>
            <a:r>
              <a:rPr lang="ru-RU" sz="2800" dirty="0"/>
              <a:t> </a:t>
            </a:r>
            <a:r>
              <a:rPr lang="ru-RU" sz="2800" dirty="0" err="1"/>
              <a:t>зі</a:t>
            </a:r>
            <a:r>
              <a:rPr lang="ru-RU" sz="2800" dirty="0"/>
              <a:t> </a:t>
            </a:r>
            <a:r>
              <a:rPr lang="ru-RU" sz="2800" dirty="0" err="1"/>
              <a:t>знанням</a:t>
            </a:r>
            <a:r>
              <a:rPr lang="ru-RU" sz="2800" dirty="0"/>
              <a:t> </a:t>
            </a:r>
            <a:r>
              <a:rPr lang="ru-RU" sz="2800" dirty="0" err="1"/>
              <a:t>справи</a:t>
            </a:r>
            <a:r>
              <a:rPr lang="ru-RU" sz="2800" dirty="0"/>
              <a:t> і </a:t>
            </a:r>
            <a:r>
              <a:rPr lang="ru-RU" sz="2800" dirty="0" err="1"/>
              <a:t>встановлювати</a:t>
            </a:r>
            <a:r>
              <a:rPr lang="ru-RU" sz="2800" dirty="0"/>
              <a:t> </a:t>
            </a:r>
            <a:r>
              <a:rPr lang="ru-RU" sz="2800" dirty="0" err="1"/>
              <a:t>глибину</a:t>
            </a:r>
            <a:r>
              <a:rPr lang="ru-RU" sz="2800" dirty="0"/>
              <a:t> </a:t>
            </a:r>
            <a:r>
              <a:rPr lang="ru-RU" sz="2800" dirty="0" err="1"/>
              <a:t>обробітку</a:t>
            </a:r>
            <a:r>
              <a:rPr lang="ru-RU" sz="2800" dirty="0"/>
              <a:t> </a:t>
            </a:r>
            <a:r>
              <a:rPr lang="ru-RU" sz="2800" dirty="0" err="1"/>
              <a:t>ґрунту</a:t>
            </a:r>
            <a:r>
              <a:rPr lang="ru-RU" sz="2800" dirty="0"/>
              <a:t>, і </a:t>
            </a:r>
            <a:r>
              <a:rPr lang="ru-RU" sz="2800" dirty="0" err="1"/>
              <a:t>норми</a:t>
            </a:r>
            <a:r>
              <a:rPr lang="ru-RU" sz="2800" dirty="0"/>
              <a:t> </a:t>
            </a:r>
            <a:r>
              <a:rPr lang="ru-RU" sz="2800" dirty="0" err="1"/>
              <a:t>внесення</a:t>
            </a:r>
            <a:r>
              <a:rPr lang="ru-RU" sz="2800" dirty="0"/>
              <a:t> добрив та </a:t>
            </a:r>
            <a:r>
              <a:rPr lang="ru-RU" sz="2800" dirty="0" err="1"/>
              <a:t>висіву</a:t>
            </a:r>
            <a:r>
              <a:rPr lang="ru-RU" sz="2800" dirty="0"/>
              <a:t> </a:t>
            </a:r>
            <a:r>
              <a:rPr lang="ru-RU" sz="2800" dirty="0" err="1"/>
              <a:t>насіння</a:t>
            </a:r>
            <a:r>
              <a:rPr lang="ru-RU" sz="2800" dirty="0"/>
              <a:t>, і точно </a:t>
            </a:r>
            <a:r>
              <a:rPr lang="ru-RU" sz="2800" dirty="0" err="1"/>
              <a:t>вибирати</a:t>
            </a:r>
            <a:r>
              <a:rPr lang="ru-RU" sz="2800" dirty="0"/>
              <a:t> строки </a:t>
            </a:r>
            <a:r>
              <a:rPr lang="ru-RU" sz="2800" dirty="0" err="1"/>
              <a:t>польових</a:t>
            </a:r>
            <a:r>
              <a:rPr lang="ru-RU" sz="2800" dirty="0"/>
              <a:t> </a:t>
            </a:r>
            <a:r>
              <a:rPr lang="ru-RU" sz="2800" dirty="0" err="1"/>
              <a:t>робіт</a:t>
            </a:r>
            <a:r>
              <a:rPr lang="ru-RU" sz="2800" dirty="0"/>
              <a:t>, і не </a:t>
            </a:r>
            <a:r>
              <a:rPr lang="ru-RU" sz="2800" dirty="0" err="1"/>
              <a:t>порушувати</a:t>
            </a:r>
            <a:r>
              <a:rPr lang="ru-RU" sz="2800" dirty="0"/>
              <a:t> </a:t>
            </a:r>
            <a:r>
              <a:rPr lang="ru-RU" sz="2800" dirty="0" err="1"/>
              <a:t>ці</a:t>
            </a:r>
            <a:r>
              <a:rPr lang="ru-RU" sz="2800" dirty="0"/>
              <a:t> строки, </a:t>
            </a:r>
            <a:r>
              <a:rPr lang="ru-RU" sz="2800" dirty="0" err="1"/>
              <a:t>бо</a:t>
            </a:r>
            <a:r>
              <a:rPr lang="ru-RU" sz="2800" dirty="0"/>
              <a:t> </a:t>
            </a:r>
            <a:r>
              <a:rPr lang="ru-RU" sz="2800" dirty="0" err="1"/>
              <a:t>найменше</a:t>
            </a:r>
            <a:r>
              <a:rPr lang="ru-RU" sz="2800" dirty="0"/>
              <a:t> </a:t>
            </a:r>
            <a:r>
              <a:rPr lang="ru-RU" sz="2800" dirty="0" err="1"/>
              <a:t>відхилення</a:t>
            </a:r>
            <a:r>
              <a:rPr lang="ru-RU" sz="2800" dirty="0"/>
              <a:t> – і </a:t>
            </a:r>
            <a:r>
              <a:rPr lang="ru-RU" sz="2800" dirty="0" err="1"/>
              <a:t>знижується</a:t>
            </a:r>
            <a:r>
              <a:rPr lang="ru-RU" sz="2800" dirty="0"/>
              <a:t> </a:t>
            </a:r>
            <a:r>
              <a:rPr lang="ru-RU" sz="2800" dirty="0" err="1"/>
              <a:t>якість</a:t>
            </a:r>
            <a:r>
              <a:rPr lang="ru-RU" sz="2800" dirty="0"/>
              <a:t>. А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відобразиться</a:t>
            </a:r>
            <a:r>
              <a:rPr lang="ru-RU" sz="2800" dirty="0"/>
              <a:t> </a:t>
            </a:r>
            <a:r>
              <a:rPr lang="ru-RU" sz="2800" dirty="0" err="1"/>
              <a:t>восени</a:t>
            </a:r>
            <a:r>
              <a:rPr lang="ru-RU" sz="2800" dirty="0"/>
              <a:t> на </a:t>
            </a:r>
            <a:r>
              <a:rPr lang="ru-RU" sz="2800" dirty="0" err="1"/>
              <a:t>результаті</a:t>
            </a:r>
            <a:r>
              <a:rPr lang="ru-RU" sz="2800" dirty="0"/>
              <a:t> </a:t>
            </a:r>
            <a:r>
              <a:rPr lang="ru-RU" sz="2800" dirty="0" err="1"/>
              <a:t>всього</a:t>
            </a:r>
            <a:r>
              <a:rPr lang="ru-RU" sz="2800" dirty="0"/>
              <a:t> циклу </a:t>
            </a:r>
            <a:r>
              <a:rPr lang="ru-RU" sz="2800" dirty="0" err="1"/>
              <a:t>робіт</a:t>
            </a:r>
            <a:r>
              <a:rPr lang="ru-RU" sz="2800" dirty="0"/>
              <a:t>: </a:t>
            </a:r>
            <a:r>
              <a:rPr lang="ru-RU" sz="2800" dirty="0" err="1"/>
              <a:t>підсумок</a:t>
            </a:r>
            <a:r>
              <a:rPr lang="ru-RU" sz="2800" dirty="0"/>
              <a:t> </a:t>
            </a:r>
            <a:r>
              <a:rPr lang="ru-RU" sz="2800" dirty="0" err="1"/>
              <a:t>майстерності</a:t>
            </a:r>
            <a:r>
              <a:rPr lang="ru-RU" sz="2800" dirty="0"/>
              <a:t> </a:t>
            </a:r>
            <a:r>
              <a:rPr lang="ru-RU" sz="2800" dirty="0" err="1"/>
              <a:t>механізатора</a:t>
            </a:r>
            <a:r>
              <a:rPr lang="ru-RU" sz="2800" dirty="0"/>
              <a:t> </a:t>
            </a:r>
            <a:r>
              <a:rPr lang="ru-RU" sz="2800" dirty="0" err="1"/>
              <a:t>вимірюється</a:t>
            </a:r>
            <a:r>
              <a:rPr lang="ru-RU" sz="2800" dirty="0"/>
              <a:t> </a:t>
            </a:r>
            <a:r>
              <a:rPr lang="ru-RU" sz="2800" dirty="0" err="1"/>
              <a:t>повними</a:t>
            </a:r>
            <a:r>
              <a:rPr lang="ru-RU" sz="2800" dirty="0"/>
              <a:t> </a:t>
            </a:r>
            <a:r>
              <a:rPr lang="ru-RU" sz="2800" dirty="0" err="1"/>
              <a:t>засіками</a:t>
            </a:r>
            <a:r>
              <a:rPr lang="ru-RU" sz="2800" dirty="0"/>
              <a:t>. І </a:t>
            </a:r>
            <a:r>
              <a:rPr lang="ru-RU" sz="2800" dirty="0" err="1"/>
              <a:t>вибирати</a:t>
            </a:r>
            <a:r>
              <a:rPr lang="ru-RU" sz="2800" dirty="0"/>
              <a:t> </a:t>
            </a:r>
            <a:r>
              <a:rPr lang="ru-RU" sz="2800" dirty="0" err="1"/>
              <a:t>цю</a:t>
            </a:r>
            <a:r>
              <a:rPr lang="ru-RU" sz="2800" dirty="0"/>
              <a:t> </a:t>
            </a:r>
            <a:r>
              <a:rPr lang="ru-RU" sz="2800" dirty="0" err="1"/>
              <a:t>професію</a:t>
            </a:r>
            <a:r>
              <a:rPr lang="ru-RU" sz="2800" dirty="0"/>
              <a:t> </a:t>
            </a:r>
            <a:r>
              <a:rPr lang="ru-RU" sz="2800" dirty="0" err="1"/>
              <a:t>потрібно</a:t>
            </a:r>
            <a:r>
              <a:rPr lang="ru-RU" sz="2800" dirty="0"/>
              <a:t> не тому,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ніде</a:t>
            </a:r>
            <a:r>
              <a:rPr lang="ru-RU" sz="2800" dirty="0"/>
              <a:t> </a:t>
            </a:r>
            <a:r>
              <a:rPr lang="ru-RU" sz="2800" dirty="0" err="1"/>
              <a:t>подітися</a:t>
            </a:r>
            <a:r>
              <a:rPr lang="ru-RU" sz="2800" dirty="0"/>
              <a:t>, а за </a:t>
            </a:r>
            <a:r>
              <a:rPr lang="ru-RU" sz="2800" dirty="0" err="1"/>
              <a:t>покликом</a:t>
            </a:r>
            <a:r>
              <a:rPr lang="ru-RU" sz="2800" dirty="0"/>
              <a:t> </a:t>
            </a:r>
            <a:r>
              <a:rPr lang="ru-RU" sz="2800" dirty="0" err="1"/>
              <a:t>душі</a:t>
            </a:r>
            <a:r>
              <a:rPr lang="ru-RU" sz="2800" dirty="0"/>
              <a:t> – бути </a:t>
            </a:r>
            <a:r>
              <a:rPr lang="ru-RU" sz="2800" dirty="0" err="1"/>
              <a:t>хліборобом</a:t>
            </a:r>
            <a:r>
              <a:rPr lang="ru-RU" sz="2800" dirty="0"/>
              <a:t> – велика честь!</a:t>
            </a:r>
          </a:p>
        </p:txBody>
      </p:sp>
    </p:spTree>
    <p:extLst>
      <p:ext uri="{BB962C8B-B14F-4D97-AF65-F5344CB8AC3E}">
        <p14:creationId xmlns:p14="http://schemas.microsoft.com/office/powerpoint/2010/main" val="138925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/>
              <a:t>Оволодівши</a:t>
            </a:r>
            <a:r>
              <a:rPr lang="ru-RU" sz="2400" dirty="0"/>
              <a:t> </a:t>
            </a:r>
            <a:r>
              <a:rPr lang="ru-RU" sz="2400" dirty="0" err="1"/>
              <a:t>професією</a:t>
            </a:r>
            <a:r>
              <a:rPr lang="ru-RU" sz="2400" dirty="0"/>
              <a:t>, </a:t>
            </a:r>
            <a:r>
              <a:rPr lang="ru-RU" sz="2400" dirty="0" err="1"/>
              <a:t>можна</a:t>
            </a:r>
            <a:r>
              <a:rPr lang="ru-RU" sz="2400" dirty="0"/>
              <a:t> не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працювати</a:t>
            </a:r>
            <a:r>
              <a:rPr lang="ru-RU" sz="2400" dirty="0"/>
              <a:t> трактористом, </a:t>
            </a:r>
            <a:r>
              <a:rPr lang="ru-RU" sz="2400" dirty="0" err="1"/>
              <a:t>слюсарем</a:t>
            </a:r>
            <a:r>
              <a:rPr lang="ru-RU" sz="2400" dirty="0"/>
              <a:t>-ремонтником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водієм</a:t>
            </a:r>
            <a:r>
              <a:rPr lang="ru-RU" sz="2400" dirty="0"/>
              <a:t> </a:t>
            </a:r>
            <a:r>
              <a:rPr lang="ru-RU" sz="2400" dirty="0" err="1"/>
              <a:t>автомобіля</a:t>
            </a:r>
            <a:r>
              <a:rPr lang="ru-RU" sz="2400" dirty="0"/>
              <a:t> в </a:t>
            </a:r>
            <a:r>
              <a:rPr lang="ru-RU" sz="2400" dirty="0" err="1"/>
              <a:t>котромусь</a:t>
            </a:r>
            <a:r>
              <a:rPr lang="ru-RU" sz="2400" dirty="0"/>
              <a:t> з </a:t>
            </a:r>
            <a:r>
              <a:rPr lang="ru-RU" sz="2400" dirty="0" err="1"/>
              <a:t>сільськогосподарських</a:t>
            </a:r>
            <a:r>
              <a:rPr lang="ru-RU" sz="2400" dirty="0"/>
              <a:t> </a:t>
            </a:r>
            <a:r>
              <a:rPr lang="ru-RU" sz="2400" dirty="0" err="1"/>
              <a:t>підприємств</a:t>
            </a:r>
            <a:r>
              <a:rPr lang="ru-RU" sz="2400" dirty="0"/>
              <a:t>, але й </a:t>
            </a:r>
            <a:r>
              <a:rPr lang="ru-RU" sz="2400" dirty="0" err="1"/>
              <a:t>користуючись</a:t>
            </a:r>
            <a:r>
              <a:rPr lang="ru-RU" sz="2400" dirty="0"/>
              <a:t> </a:t>
            </a:r>
            <a:r>
              <a:rPr lang="ru-RU" sz="2400" dirty="0" err="1"/>
              <a:t>отриманими</a:t>
            </a:r>
            <a:r>
              <a:rPr lang="ru-RU" sz="2400" dirty="0"/>
              <a:t> </a:t>
            </a:r>
            <a:r>
              <a:rPr lang="ru-RU" sz="2400" dirty="0" err="1"/>
              <a:t>знаннями</a:t>
            </a:r>
            <a:r>
              <a:rPr lang="ru-RU" sz="2400" dirty="0"/>
              <a:t>, </a:t>
            </a:r>
            <a:r>
              <a:rPr lang="ru-RU" sz="2400" dirty="0" err="1"/>
              <a:t>заснувати</a:t>
            </a:r>
            <a:r>
              <a:rPr lang="ru-RU" sz="2400" dirty="0"/>
              <a:t> </a:t>
            </a:r>
            <a:r>
              <a:rPr lang="ru-RU" sz="2400" dirty="0" err="1"/>
              <a:t>власну</a:t>
            </a:r>
            <a:r>
              <a:rPr lang="ru-RU" sz="2400" dirty="0"/>
              <a:t> справу: </a:t>
            </a:r>
            <a:r>
              <a:rPr lang="ru-RU" sz="2400" dirty="0" err="1"/>
              <a:t>вирощувати</a:t>
            </a:r>
            <a:r>
              <a:rPr lang="ru-RU" sz="2400" dirty="0"/>
              <a:t> </a:t>
            </a:r>
            <a:r>
              <a:rPr lang="ru-RU" sz="2400" dirty="0" err="1"/>
              <a:t>сільськогосподарську</a:t>
            </a:r>
            <a:r>
              <a:rPr lang="ru-RU" sz="2400" dirty="0"/>
              <a:t> </a:t>
            </a:r>
            <a:r>
              <a:rPr lang="ru-RU" sz="2400" dirty="0" err="1"/>
              <a:t>продукцію</a:t>
            </a:r>
            <a:r>
              <a:rPr lang="ru-RU" sz="2400" dirty="0"/>
              <a:t>, </a:t>
            </a:r>
            <a:r>
              <a:rPr lang="ru-RU" sz="2400" dirty="0" err="1"/>
              <a:t>займатись</a:t>
            </a:r>
            <a:r>
              <a:rPr lang="ru-RU" sz="2400" dirty="0"/>
              <a:t> </a:t>
            </a:r>
            <a:r>
              <a:rPr lang="ru-RU" sz="2400" dirty="0" err="1"/>
              <a:t>тваринництвом</a:t>
            </a:r>
            <a:r>
              <a:rPr lang="ru-RU" sz="2400" dirty="0"/>
              <a:t>, </a:t>
            </a:r>
            <a:r>
              <a:rPr lang="ru-RU" sz="2400" dirty="0" err="1"/>
              <a:t>рослинництвом</a:t>
            </a:r>
            <a:r>
              <a:rPr lang="ru-RU" sz="2400" dirty="0"/>
              <a:t>, як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зробили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випускників</a:t>
            </a:r>
            <a:r>
              <a:rPr lang="ru-RU" sz="2400" dirty="0"/>
              <a:t> </a:t>
            </a:r>
            <a:r>
              <a:rPr lang="ru-RU" sz="2400" dirty="0" err="1"/>
              <a:t>попередніх</a:t>
            </a:r>
            <a:r>
              <a:rPr lang="ru-RU" sz="2400" dirty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Початок трудового </a:t>
            </a:r>
            <a:r>
              <a:rPr lang="ru-RU" sz="2400" dirty="0" err="1"/>
              <a:t>життя</a:t>
            </a:r>
            <a:r>
              <a:rPr lang="ru-RU" sz="2400" dirty="0"/>
              <a:t>… </a:t>
            </a:r>
            <a:r>
              <a:rPr lang="ru-RU" sz="2400" dirty="0" err="1"/>
              <a:t>Від</a:t>
            </a:r>
            <a:r>
              <a:rPr lang="ru-RU" sz="2400" dirty="0"/>
              <a:t> того, </a:t>
            </a:r>
            <a:r>
              <a:rPr lang="ru-RU" sz="2400" dirty="0" err="1"/>
              <a:t>якими</a:t>
            </a:r>
            <a:r>
              <a:rPr lang="ru-RU" sz="2400" dirty="0"/>
              <a:t> </a:t>
            </a:r>
            <a:r>
              <a:rPr lang="ru-RU" sz="2400" dirty="0" err="1"/>
              <a:t>будуть</a:t>
            </a:r>
            <a:r>
              <a:rPr lang="ru-RU" sz="2400" dirty="0"/>
              <a:t> </a:t>
            </a:r>
            <a:r>
              <a:rPr lang="ru-RU" sz="2400" dirty="0" err="1"/>
              <a:t>перші</a:t>
            </a:r>
            <a:r>
              <a:rPr lang="ru-RU" sz="2400" dirty="0"/>
              <a:t> кроки, </a:t>
            </a:r>
            <a:r>
              <a:rPr lang="ru-RU" sz="2400" dirty="0" err="1"/>
              <a:t>залежить</a:t>
            </a:r>
            <a:r>
              <a:rPr lang="ru-RU" sz="2400" dirty="0"/>
              <a:t> і </a:t>
            </a:r>
            <a:r>
              <a:rPr lang="ru-RU" sz="2400" dirty="0" err="1"/>
              <a:t>якість</a:t>
            </a:r>
            <a:r>
              <a:rPr lang="ru-RU" sz="2400" dirty="0"/>
              <a:t> </a:t>
            </a:r>
            <a:r>
              <a:rPr lang="ru-RU" sz="2400" dirty="0" err="1"/>
              <a:t>борозни</a:t>
            </a:r>
            <a:r>
              <a:rPr lang="ru-RU" sz="2400" dirty="0"/>
              <a:t>, </a:t>
            </a:r>
            <a:r>
              <a:rPr lang="ru-RU" sz="2400" dirty="0" err="1"/>
              <a:t>прокладеної</a:t>
            </a:r>
            <a:r>
              <a:rPr lang="ru-RU" sz="2400" dirty="0"/>
              <a:t> через все </a:t>
            </a:r>
            <a:r>
              <a:rPr lang="ru-RU" sz="2400" dirty="0" err="1"/>
              <a:t>своє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. Нехай же </a:t>
            </a:r>
            <a:r>
              <a:rPr lang="ru-RU" sz="2400" dirty="0" err="1"/>
              <a:t>мірилом</a:t>
            </a:r>
            <a:r>
              <a:rPr lang="ru-RU" sz="2400" dirty="0"/>
              <a:t> </a:t>
            </a:r>
            <a:r>
              <a:rPr lang="ru-RU" sz="2400" dirty="0" err="1"/>
              <a:t>майстерності</a:t>
            </a:r>
            <a:r>
              <a:rPr lang="ru-RU" sz="2400" dirty="0"/>
              <a:t> в </a:t>
            </a:r>
            <a:r>
              <a:rPr lang="ru-RU" sz="2400" dirty="0" err="1"/>
              <a:t>кінцевому</a:t>
            </a:r>
            <a:r>
              <a:rPr lang="ru-RU" sz="2400" dirty="0"/>
              <a:t> </a:t>
            </a:r>
            <a:r>
              <a:rPr lang="ru-RU" sz="2400" dirty="0" err="1"/>
              <a:t>результаті</a:t>
            </a:r>
            <a:r>
              <a:rPr lang="ru-RU" sz="2400" dirty="0"/>
              <a:t> </a:t>
            </a:r>
            <a:r>
              <a:rPr lang="ru-RU" sz="2400" dirty="0" err="1"/>
              <a:t>будуть</a:t>
            </a:r>
            <a:r>
              <a:rPr lang="ru-RU" sz="2400" dirty="0"/>
              <a:t> </a:t>
            </a:r>
            <a:r>
              <a:rPr lang="ru-RU" sz="2400" dirty="0" err="1"/>
              <a:t>безвідмовна</a:t>
            </a:r>
            <a:r>
              <a:rPr lang="ru-RU" sz="2400" dirty="0"/>
              <a:t> робота машин, </a:t>
            </a:r>
            <a:r>
              <a:rPr lang="ru-RU" sz="2400" dirty="0" err="1"/>
              <a:t>високі</a:t>
            </a:r>
            <a:r>
              <a:rPr lang="ru-RU" sz="2400" dirty="0"/>
              <a:t> </a:t>
            </a:r>
            <a:r>
              <a:rPr lang="ru-RU" sz="2400" dirty="0" err="1"/>
              <a:t>врожаї</a:t>
            </a:r>
            <a:r>
              <a:rPr lang="ru-RU" sz="2400" dirty="0"/>
              <a:t>, </a:t>
            </a:r>
            <a:r>
              <a:rPr lang="ru-RU" sz="2400" dirty="0" err="1"/>
              <a:t>повні</a:t>
            </a:r>
            <a:r>
              <a:rPr lang="ru-RU" sz="2400" dirty="0"/>
              <a:t> </a:t>
            </a:r>
            <a:r>
              <a:rPr lang="ru-RU" sz="2400" dirty="0" err="1"/>
              <a:t>засіки</a:t>
            </a:r>
            <a:r>
              <a:rPr lang="ru-RU" sz="24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18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CC109D-FF1E-4AD7-90AD-4421FC47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001"/>
            <a:ext cx="10985500" cy="4425104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Вітатаю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Григорьєв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ДНЗ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Лісоводський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авчаюся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професією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Тракторист-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машиніст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лісогосподарського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А1, А2;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слюсар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 с/г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  та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устаткування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С».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Адмiн\Desktop\31\IMG_1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44" y="2388553"/>
            <a:ext cx="6637655" cy="44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2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F9375A-92FF-485B-9A9D-EF83A4EE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6" y="270933"/>
            <a:ext cx="9855944" cy="3056467"/>
          </a:xfrm>
        </p:spPr>
        <p:txBody>
          <a:bodyPr/>
          <a:lstStyle/>
          <a:p>
            <a:r>
              <a:rPr lang="uk-UA" sz="2400" dirty="0"/>
              <a:t>Свою професійну реалізацію  бачу у виборі саме цієї професії , саме </a:t>
            </a:r>
            <a:r>
              <a:rPr lang="uk-UA" sz="2400" dirty="0" smtClean="0"/>
              <a:t>у ній</a:t>
            </a:r>
            <a:r>
              <a:rPr lang="uk-UA" sz="2400" dirty="0" smtClean="0"/>
              <a:t> </a:t>
            </a:r>
            <a:r>
              <a:rPr lang="uk-UA" sz="2400" dirty="0"/>
              <a:t>я </a:t>
            </a:r>
            <a:r>
              <a:rPr lang="uk-UA" sz="2400" dirty="0" smtClean="0"/>
              <a:t> бачу себе як професіонала. Зараз </a:t>
            </a:r>
            <a:r>
              <a:rPr lang="uk-UA" sz="2400" dirty="0"/>
              <a:t>я шукаю шляхи розвитку  своєї  </a:t>
            </a:r>
            <a:r>
              <a:rPr lang="uk-UA" sz="2400" dirty="0" smtClean="0"/>
              <a:t>кар’єри </a:t>
            </a:r>
            <a:r>
              <a:rPr lang="uk-UA" sz="2400" dirty="0"/>
              <a:t>у фірмі , яка дасть можливість  мені розвиватися як фахівцю своєї справи. Впевнений , що буду корисний на своєму робочому місці.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122" name="Picture 2" descr="C:\Users\Адмiн\Desktop\31\IMG_1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988732"/>
            <a:ext cx="3632200" cy="24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iн\Desktop\31\IMG_1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2751664"/>
            <a:ext cx="3987803" cy="265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На сайт\Орка городу 31 гр\IMG_20231030_124505_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180289"/>
            <a:ext cx="4565650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1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F49D5C65-4312-46A1-827B-2583CDD67584}"/>
              </a:ext>
            </a:extLst>
          </p:cNvPr>
          <p:cNvSpPr/>
          <p:nvPr/>
        </p:nvSpPr>
        <p:spPr>
          <a:xfrm>
            <a:off x="522514" y="0"/>
            <a:ext cx="109836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/>
              <a:t>Робота з технікою завжди була моєю пристрастю. Ще з дитинства захоплювався професіоналами своєї </a:t>
            </a:r>
            <a:r>
              <a:rPr lang="uk-UA" sz="3600" b="1" dirty="0" smtClean="0"/>
              <a:t>справи, </a:t>
            </a:r>
            <a:r>
              <a:rPr lang="uk-UA" sz="3600" b="1" dirty="0"/>
              <a:t>котрі майстерно вміли керувати технікою і з великою любов’ю </a:t>
            </a:r>
            <a:r>
              <a:rPr lang="uk-UA" sz="3600" b="1" dirty="0" smtClean="0"/>
              <a:t>відносил</a:t>
            </a:r>
            <a:r>
              <a:rPr lang="uk-UA" sz="3600" b="1" dirty="0" smtClean="0"/>
              <a:t>ися </a:t>
            </a:r>
            <a:r>
              <a:rPr lang="uk-UA" sz="3600" b="1" dirty="0"/>
              <a:t>до праці на землі.</a:t>
            </a:r>
          </a:p>
          <a:p>
            <a:r>
              <a:rPr lang="uk-UA" sz="3600" b="1" dirty="0" smtClean="0"/>
              <a:t>Зараз, </a:t>
            </a:r>
            <a:r>
              <a:rPr lang="uk-UA" sz="3600" b="1" dirty="0"/>
              <a:t>коли я вже третьокурсник, а  через два місяці стану випускником </a:t>
            </a:r>
            <a:r>
              <a:rPr lang="uk-UA" sz="3600" b="1" dirty="0" smtClean="0"/>
              <a:t>ліцею, </a:t>
            </a:r>
            <a:r>
              <a:rPr lang="uk-UA" sz="3600" b="1" dirty="0"/>
              <a:t>саме час підшукати місце роботи.</a:t>
            </a:r>
          </a:p>
        </p:txBody>
      </p:sp>
    </p:spTree>
    <p:extLst>
      <p:ext uri="{BB962C8B-B14F-4D97-AF65-F5344CB8AC3E}">
        <p14:creationId xmlns:p14="http://schemas.microsoft.com/office/powerpoint/2010/main" val="29450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7C2E32-D3A2-4215-853E-C8D1D6A1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7B5F0CB-78AF-4498-88D2-D73203F143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499903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39" y="87313"/>
            <a:ext cx="51085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69" y="3433763"/>
            <a:ext cx="5119306" cy="34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78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9C4019-66E2-4750-95CD-4310ECE5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Хочу </a:t>
            </a:r>
            <a:r>
              <a:rPr lang="uk-UA" dirty="0" smtClean="0"/>
              <a:t>розповісти, </a:t>
            </a:r>
            <a:r>
              <a:rPr lang="uk-UA" dirty="0"/>
              <a:t>чому саме </a:t>
            </a:r>
            <a:r>
              <a:rPr lang="uk-UA" dirty="0" smtClean="0"/>
              <a:t>професія </a:t>
            </a:r>
            <a:r>
              <a:rPr lang="uk-UA" dirty="0"/>
              <a:t>тракторист-машиніст сільськогосподарського виробництва в сучасному  інформаційному просторі  дасть мені  великий потенціал для розвитку як спеціалісту. </a:t>
            </a:r>
            <a:br>
              <a:rPr lang="uk-UA" dirty="0"/>
            </a:br>
            <a:r>
              <a:rPr lang="uk-UA" dirty="0"/>
              <a:t> 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516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84825-F822-4FEF-9E0B-873D0ED3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dirty="0"/>
              <a:t/>
            </a:r>
            <a:br>
              <a:rPr lang="uk-UA" sz="2000" dirty="0"/>
            </a:br>
            <a:r>
              <a:rPr lang="uk-UA" sz="2800" dirty="0" smtClean="0"/>
              <a:t>Наразі, </a:t>
            </a:r>
            <a:r>
              <a:rPr lang="uk-UA" sz="2800" dirty="0"/>
              <a:t>це найпоширеніша професія серед сільських жителів, адже саме у тракторі втілилась споконвічна мрія хлібороба - знайти собі надійного помічника у нелегкій селянській праці.</a:t>
            </a:r>
            <a:br>
              <a:rPr lang="uk-UA" sz="2800" dirty="0"/>
            </a:br>
            <a:r>
              <a:rPr lang="uk-UA" sz="2800" dirty="0"/>
              <a:t>Трактор не просто виконує якусь одну </a:t>
            </a:r>
            <a:r>
              <a:rPr lang="uk-UA" sz="2800" dirty="0" smtClean="0"/>
              <a:t>роботу, поєднуючись </a:t>
            </a:r>
            <a:r>
              <a:rPr lang="uk-UA" sz="2800" dirty="0"/>
              <a:t>з іншими сільськогосподарськими машинами і знаряддями, він щоразу перетворюється. З плугом він орач, з причепом - транспортний засіб, з комбайном - збиральна машина. Трактор сіє, вносить добрива, жне, викачує воду, прокладає траншеї, корчує дерева, обслуговує ферми</a:t>
            </a:r>
            <a:r>
              <a:rPr lang="uk-UA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267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98" y="191461"/>
            <a:ext cx="11110460" cy="140053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Сільськогосподарська техніка: види, використання та вплив сучасних  технологі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3865416"/>
            <a:ext cx="3990109" cy="299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8" y="3680815"/>
            <a:ext cx="4406839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Демонстрація трактора CLAAS AXION 930 з сівалкою Great Plains YP 1625 —  ЕРІДОН ТЕ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868" y="4157865"/>
            <a:ext cx="3743839" cy="249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005" y="576943"/>
            <a:ext cx="89539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EBEBEB"/>
                </a:solidFill>
                <a:ea typeface="+mj-ea"/>
                <a:cs typeface="+mj-cs"/>
              </a:rPr>
              <a:t>Крім цього, він бере безпосередню участь у збиранні різних сільськогосподарських культур. Усе, що вирощено у полі, має бути зібрано в короткий термін, і тракторист - найактивніший учасник цього процесу. У період посівної та збиральної кампаній його робочий день ненормований.</a:t>
            </a:r>
            <a:br>
              <a:rPr lang="uk-UA" sz="2400" dirty="0">
                <a:solidFill>
                  <a:srgbClr val="EBEBEB"/>
                </a:solidFill>
                <a:ea typeface="+mj-ea"/>
                <a:cs typeface="+mj-cs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772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DBE24E0F-40B1-4F74-9E28-9C05A36CC6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212887" y="772886"/>
            <a:ext cx="6711987" cy="5033990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="" xmlns:a16="http://schemas.microsoft.com/office/drawing/2014/main" id="{8D0D7BCC-B765-4F45-8AC5-C1B9605968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4675" y="2507655"/>
            <a:ext cx="4395788" cy="32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18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263</TotalTime>
  <Words>432</Words>
  <Application>Microsoft Office PowerPoint</Application>
  <PresentationFormat>Произвольный</PresentationFormat>
  <Paragraphs>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Іон</vt:lpstr>
      <vt:lpstr>Моя професія в сучасному  інформаційному просторі</vt:lpstr>
      <vt:lpstr>Вітатаю! Я, Іван Григорьєв - учень ДНЗ «Лісоводський ПАЛ». Навчаюся я за професією: Тракторист-машиніст сільськогосподарського (лісогосподарського) виробництва, категорія А1, А2; слюсар  з ремонту с/г машин  та  устаткування;  водій автотранспортих засобів, категорія С». </vt:lpstr>
      <vt:lpstr>Свою професійну реалізацію  бачу у виборі саме цієї професії , саме у ній я  бачу себе як професіонала. Зараз я шукаю шляхи розвитку  своєї  кар’єри у фірмі , яка дасть можливість  мені розвиватися як фахівцю своєї справи. Впевнений , що буду корисний на своєму робочому місці.  </vt:lpstr>
      <vt:lpstr>Презентация PowerPoint</vt:lpstr>
      <vt:lpstr>Презентация PowerPoint</vt:lpstr>
      <vt:lpstr>Хочу розповісти, чому саме професія тракторист-машиніст сільськогосподарського виробництва в сучасному  інформаційному просторі  дасть мені  великий потенціал для розвитку як спеціалісту.    </vt:lpstr>
      <vt:lpstr> Наразі, це найпоширеніша професія серед сільських жителів, адже саме у тракторі втілилась споконвічна мрія хлібороба - знайти собі надійного помічника у нелегкій селянській праці. Трактор не просто виконує якусь одну роботу, поєднуючись з іншими сільськогосподарськими машинами і знаряддями, він щоразу перетворюється. З плугом він орач, з причепом - транспортний засіб, з комбайном - збиральна машина. Трактор сіє, вносить добрива, жне, викачує воду, прокладає траншеї, корчує дерева, обслуговує ферми. </vt:lpstr>
      <vt:lpstr> </vt:lpstr>
      <vt:lpstr>Презентация PowerPoint</vt:lpstr>
      <vt:lpstr>Презентация PowerPoint</vt:lpstr>
      <vt:lpstr>Сучасні трактори оснащені різноманітними новинками науки і техніки, тому вимагають від трактористів не лише фізичних, але й розумових зусиль. Відомо що, сучасна техніка оснащена високотехнологічним обладнанням. Автоматизовані системи, безпілотне обладнання, системи датчиків й інші складні пристрої полегшують роботу тракториста-машиніста. При  цьому спостерігається тенденція переходу до виконання функцій оператора-наглядача, який слідкує за сільгосптехнікою. </vt:lpstr>
      <vt:lpstr>У найближчому майбутньому очікується запуск серійного виробництва сільгоспмашини, які зможуть працювати з мінімальною участю людини або зовсім без неї. Наразі інженери сфокусовані над розробкою безпілотної техніки, при роботі з якими необхідна присутність механізатора в кабіні для контролю і втручання в нестандартних ситуаціях. Також конструюються автономні машини, робота яких контролюється дистанційно. </vt:lpstr>
      <vt:lpstr>Отже, професія тракториста вже давно перестала бути лише сільськогосподарською, нині вона є досить престижною і затребуваною на ринку праці.</vt:lpstr>
      <vt:lpstr>Той, хто обирає професію механізатора, повинен обов’язково любити та розуміти землю. Йому потрібно буде знати не лише найрізноманітнішу техніку, але й основи землеробства, агрохімії, щоб зі знанням справи і встановлювати глибину обробітку ґрунту, і норми внесення добрив та висіву насіння, і точно вибирати строки польових робіт, і не порушувати ці строки, бо найменше відхилення – і знижується якість. А це відобразиться восени на результаті всього циклу робіт: підсумок майстерності механізатора вимірюється повними засіками. І вибирати цю професію потрібно не тому, що ніде подітися, а за покликом душі – бути хліборобом – велика честь!</vt:lpstr>
      <vt:lpstr>Оволодівши професією, можна не лише працювати трактористом, слюсарем-ремонтником чи водієм автомобіля в котромусь з сільськогосподарських підприємств, але й користуючись отриманими знаннями, заснувати власну справу: вирощувати сільськогосподарську продукцію, займатись тваринництвом, рослинництвом, як це зробили багато випускників попередніх років. Початок трудового життя… Від того, якими будуть перші кроки, залежить і якість борозни, прокладеної через все своє життя. Нехай же мірилом майстерності в кінцевому результаті будуть безвідмовна робота машин, високі врожаї, повні засіки.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професія в сучасному  інформаційному просторі</dc:title>
  <dc:creator>PC</dc:creator>
  <cp:lastModifiedBy>Байзан О</cp:lastModifiedBy>
  <cp:revision>15</cp:revision>
  <dcterms:created xsi:type="dcterms:W3CDTF">2024-04-28T23:05:33Z</dcterms:created>
  <dcterms:modified xsi:type="dcterms:W3CDTF">2024-04-30T17:32:14Z</dcterms:modified>
</cp:coreProperties>
</file>