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8" r:id="rId4"/>
    <p:sldId id="266" r:id="rId5"/>
    <p:sldId id="267" r:id="rId6"/>
    <p:sldId id="269" r:id="rId7"/>
    <p:sldId id="259" r:id="rId8"/>
    <p:sldId id="260" r:id="rId9"/>
    <p:sldId id="265" r:id="rId10"/>
    <p:sldId id="261" r:id="rId11"/>
    <p:sldId id="262" r:id="rId12"/>
    <p:sldId id="270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204864"/>
            <a:ext cx="7272808" cy="2016224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«Моя </a:t>
            </a:r>
            <a:r>
              <a:rPr lang="ru-RU" sz="4800" b="1" dirty="0" err="1">
                <a:solidFill>
                  <a:srgbClr val="FF0000"/>
                </a:solidFill>
              </a:rPr>
              <a:t>професія</a:t>
            </a:r>
            <a:r>
              <a:rPr lang="ru-RU" sz="4800" b="1" dirty="0">
                <a:solidFill>
                  <a:srgbClr val="FF0000"/>
                </a:solidFill>
              </a:rPr>
              <a:t> – шлях до </a:t>
            </a:r>
            <a:r>
              <a:rPr lang="ru-RU" sz="4800" b="1" dirty="0" err="1">
                <a:solidFill>
                  <a:srgbClr val="FF0000"/>
                </a:solidFill>
              </a:rPr>
              <a:t>успіху</a:t>
            </a:r>
            <a:r>
              <a:rPr lang="ru-RU" sz="4800" b="1" dirty="0">
                <a:solidFill>
                  <a:srgbClr val="FF0000"/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3409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9"/>
    </mc:Choice>
    <mc:Fallback xmlns="">
      <p:transition spd="slow" advTm="378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371600" y="2060848"/>
            <a:ext cx="3124200" cy="35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8200" y="1988840"/>
            <a:ext cx="3124200" cy="357376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Це</a:t>
            </a:r>
            <a:r>
              <a:rPr lang="ru-RU" dirty="0" smtClean="0"/>
              <a:t> художник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справи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естетично</a:t>
            </a:r>
            <a:r>
              <a:rPr lang="ru-RU" dirty="0" smtClean="0"/>
              <a:t> </a:t>
            </a:r>
            <a:r>
              <a:rPr lang="ru-RU" dirty="0" err="1" smtClean="0"/>
              <a:t>оформляє</a:t>
            </a:r>
            <a:r>
              <a:rPr lang="ru-RU" dirty="0" smtClean="0"/>
              <a:t> </a:t>
            </a:r>
            <a:r>
              <a:rPr lang="ru-RU" dirty="0" err="1" smtClean="0"/>
              <a:t>шедеври</a:t>
            </a:r>
            <a:r>
              <a:rPr lang="ru-RU" dirty="0" smtClean="0"/>
              <a:t> </a:t>
            </a:r>
            <a:r>
              <a:rPr lang="ru-RU" dirty="0" err="1" smtClean="0"/>
              <a:t>кондитерського</a:t>
            </a:r>
            <a:r>
              <a:rPr lang="ru-RU" dirty="0" smtClean="0"/>
              <a:t> </a:t>
            </a:r>
            <a:r>
              <a:rPr lang="ru-RU" dirty="0" err="1" smtClean="0"/>
              <a:t>мистецтва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майбутному</a:t>
            </a:r>
            <a:r>
              <a:rPr lang="ru-RU" dirty="0" smtClean="0"/>
              <a:t> </a:t>
            </a:r>
            <a:r>
              <a:rPr lang="ru-RU" dirty="0" err="1" smtClean="0"/>
              <a:t>роботодавцю</a:t>
            </a:r>
            <a:r>
              <a:rPr lang="ru-RU" dirty="0" smtClean="0"/>
              <a:t>. </a:t>
            </a:r>
            <a:r>
              <a:rPr lang="ru-RU" dirty="0" err="1" smtClean="0"/>
              <a:t>Бо</a:t>
            </a:r>
            <a:r>
              <a:rPr lang="ru-RU" dirty="0" smtClean="0"/>
              <a:t> </a:t>
            </a:r>
            <a:r>
              <a:rPr lang="ru-RU" dirty="0" err="1" smtClean="0"/>
              <a:t>справний</a:t>
            </a:r>
            <a:r>
              <a:rPr lang="ru-RU" dirty="0" smtClean="0"/>
              <a:t> кондитер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майстер</a:t>
            </a:r>
            <a:r>
              <a:rPr lang="ru-RU" dirty="0" smtClean="0"/>
              <a:t>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справи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чарівник</a:t>
            </a:r>
            <a:r>
              <a:rPr lang="ru-RU" dirty="0" smtClean="0"/>
              <a:t>  та </a:t>
            </a:r>
            <a:r>
              <a:rPr lang="ru-RU" dirty="0" err="1" smtClean="0"/>
              <a:t>винахідник</a:t>
            </a:r>
            <a:r>
              <a:rPr lang="ru-RU" dirty="0" smtClean="0"/>
              <a:t> </a:t>
            </a:r>
            <a:r>
              <a:rPr lang="ru-RU" dirty="0" err="1" smtClean="0"/>
              <a:t>найвишуканіших</a:t>
            </a:r>
            <a:r>
              <a:rPr lang="ru-RU" dirty="0" smtClean="0"/>
              <a:t> </a:t>
            </a:r>
            <a:r>
              <a:rPr lang="ru-RU" dirty="0" err="1" smtClean="0"/>
              <a:t>тортів</a:t>
            </a:r>
            <a:r>
              <a:rPr lang="ru-RU" dirty="0" smtClean="0"/>
              <a:t> та </a:t>
            </a:r>
            <a:r>
              <a:rPr lang="ru-RU" dirty="0" err="1" smtClean="0"/>
              <a:t>тістечок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Хто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ж </a:t>
            </a:r>
            <a:r>
              <a:rPr lang="ru-RU" dirty="0" err="1" smtClean="0">
                <a:solidFill>
                  <a:srgbClr val="002060"/>
                </a:solidFill>
              </a:rPr>
              <a:t>такий</a:t>
            </a:r>
            <a:r>
              <a:rPr lang="ru-RU" dirty="0" smtClean="0">
                <a:solidFill>
                  <a:srgbClr val="002060"/>
                </a:solidFill>
              </a:rPr>
              <a:t> кондитер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353920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1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"/>
    </mc:Choice>
    <mc:Fallback xmlns="">
      <p:transition spd="slow" advTm="256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1187624" y="2276872"/>
            <a:ext cx="6584776" cy="328572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err="1" smtClean="0"/>
              <a:t>Куховарський</a:t>
            </a:r>
            <a:r>
              <a:rPr lang="ru-RU" dirty="0" smtClean="0"/>
              <a:t> </a:t>
            </a:r>
            <a:r>
              <a:rPr lang="ru-RU" dirty="0" err="1" smtClean="0"/>
              <a:t>фах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один з </a:t>
            </a:r>
            <a:r>
              <a:rPr lang="ru-RU" dirty="0" err="1" smtClean="0"/>
              <a:t>найпочесніших</a:t>
            </a:r>
            <a:r>
              <a:rPr lang="ru-RU" dirty="0" smtClean="0"/>
              <a:t> і </a:t>
            </a:r>
            <a:r>
              <a:rPr lang="ru-RU" dirty="0" err="1" smtClean="0"/>
              <a:t>найпотрібніших</a:t>
            </a:r>
            <a:r>
              <a:rPr lang="ru-RU" dirty="0" smtClean="0"/>
              <a:t> у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часи</a:t>
            </a:r>
            <a:r>
              <a:rPr lang="ru-RU" dirty="0" smtClean="0"/>
              <a:t>, тому ми </a:t>
            </a:r>
            <a:r>
              <a:rPr lang="ru-RU" dirty="0" err="1" smtClean="0"/>
              <a:t>майбутні</a:t>
            </a:r>
            <a:r>
              <a:rPr lang="ru-RU" dirty="0" smtClean="0"/>
              <a:t> </a:t>
            </a:r>
            <a:r>
              <a:rPr lang="ru-RU" dirty="0" err="1" smtClean="0"/>
              <a:t>кухарі</a:t>
            </a:r>
            <a:r>
              <a:rPr lang="ru-RU" dirty="0" smtClean="0"/>
              <a:t>, </a:t>
            </a:r>
            <a:r>
              <a:rPr lang="ru-RU" dirty="0" err="1" smtClean="0"/>
              <a:t>кондитери</a:t>
            </a:r>
            <a:r>
              <a:rPr lang="ru-RU" dirty="0" smtClean="0"/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раді</a:t>
            </a:r>
            <a:r>
              <a:rPr lang="ru-RU" dirty="0" smtClean="0"/>
              <a:t> </a:t>
            </a:r>
            <a:r>
              <a:rPr lang="ru-RU" dirty="0" err="1" smtClean="0"/>
              <a:t>працювати</a:t>
            </a:r>
            <a:r>
              <a:rPr lang="ru-RU" dirty="0" smtClean="0"/>
              <a:t> на </a:t>
            </a:r>
            <a:r>
              <a:rPr lang="ru-RU" dirty="0" err="1" smtClean="0"/>
              <a:t>підприємствах</a:t>
            </a:r>
            <a:r>
              <a:rPr lang="ru-RU" dirty="0" smtClean="0"/>
              <a:t> </a:t>
            </a:r>
            <a:r>
              <a:rPr lang="ru-RU" dirty="0" err="1" smtClean="0"/>
              <a:t>громадського</a:t>
            </a:r>
            <a:r>
              <a:rPr lang="ru-RU" dirty="0" smtClean="0"/>
              <a:t> </a:t>
            </a:r>
            <a:r>
              <a:rPr lang="ru-RU" dirty="0" err="1" smtClean="0"/>
              <a:t>харчування</a:t>
            </a:r>
            <a:r>
              <a:rPr lang="ru-RU" dirty="0" smtClean="0"/>
              <a:t>. На </a:t>
            </a:r>
            <a:r>
              <a:rPr lang="ru-RU" dirty="0" err="1" smtClean="0"/>
              <a:t>сьогоднішній</a:t>
            </a:r>
            <a:r>
              <a:rPr lang="ru-RU" dirty="0" smtClean="0"/>
              <a:t> час </a:t>
            </a:r>
            <a:r>
              <a:rPr lang="ru-RU" dirty="0" err="1" smtClean="0"/>
              <a:t>постають</a:t>
            </a:r>
            <a:r>
              <a:rPr lang="ru-RU" dirty="0" smtClean="0"/>
              <a:t> </a:t>
            </a:r>
            <a:r>
              <a:rPr lang="ru-RU" dirty="0" err="1" smtClean="0"/>
              <a:t>вимоги</a:t>
            </a:r>
            <a:r>
              <a:rPr lang="ru-RU" dirty="0" smtClean="0"/>
              <a:t> до </a:t>
            </a:r>
            <a:r>
              <a:rPr lang="ru-RU" dirty="0" err="1" smtClean="0"/>
              <a:t>майбутніх</a:t>
            </a:r>
            <a:r>
              <a:rPr lang="ru-RU" dirty="0" smtClean="0"/>
              <a:t> </a:t>
            </a:r>
            <a:r>
              <a:rPr lang="ru-RU" dirty="0" err="1" smtClean="0"/>
              <a:t>спеціалістів</a:t>
            </a:r>
            <a:r>
              <a:rPr lang="ru-RU" dirty="0" smtClean="0"/>
              <a:t> </a:t>
            </a:r>
            <a:r>
              <a:rPr lang="ru-RU" dirty="0" err="1" smtClean="0"/>
              <a:t>йти</a:t>
            </a:r>
            <a:r>
              <a:rPr lang="ru-RU" dirty="0" smtClean="0"/>
              <a:t> в ногу з часом бути </a:t>
            </a:r>
            <a:r>
              <a:rPr lang="ru-RU" dirty="0" err="1" smtClean="0"/>
              <a:t>професіоналами</a:t>
            </a:r>
            <a:r>
              <a:rPr lang="ru-RU" dirty="0" smtClean="0"/>
              <a:t>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справи</a:t>
            </a:r>
            <a:r>
              <a:rPr lang="ru-RU" dirty="0" smtClean="0"/>
              <a:t> та </a:t>
            </a:r>
            <a:r>
              <a:rPr lang="ru-RU" dirty="0" err="1" smtClean="0"/>
              <a:t>володіти</a:t>
            </a:r>
            <a:r>
              <a:rPr lang="ru-RU" dirty="0" smtClean="0"/>
              <a:t> </a:t>
            </a:r>
            <a:r>
              <a:rPr lang="ru-RU" dirty="0" err="1" smtClean="0"/>
              <a:t>сучасної</a:t>
            </a:r>
            <a:r>
              <a:rPr lang="ru-RU" dirty="0" smtClean="0"/>
              <a:t> </a:t>
            </a:r>
            <a:r>
              <a:rPr lang="ru-RU" dirty="0" err="1" smtClean="0"/>
              <a:t>технікої</a:t>
            </a:r>
            <a:r>
              <a:rPr lang="ru-RU" dirty="0" smtClean="0"/>
              <a:t>, </a:t>
            </a:r>
            <a:r>
              <a:rPr lang="ru-RU" dirty="0" err="1" smtClean="0"/>
              <a:t>вміло</a:t>
            </a:r>
            <a:r>
              <a:rPr lang="ru-RU" dirty="0" smtClean="0"/>
              <a:t> </a:t>
            </a:r>
            <a:r>
              <a:rPr lang="ru-RU" dirty="0" err="1" smtClean="0"/>
              <a:t>поєднувати</a:t>
            </a:r>
            <a:r>
              <a:rPr lang="ru-RU" dirty="0" smtClean="0"/>
              <a:t> </a:t>
            </a:r>
            <a:r>
              <a:rPr lang="ru-RU" dirty="0" err="1" smtClean="0"/>
              <a:t>компоненти</a:t>
            </a:r>
            <a:r>
              <a:rPr lang="ru-RU" dirty="0" smtClean="0"/>
              <a:t> при </a:t>
            </a:r>
            <a:r>
              <a:rPr lang="ru-RU" dirty="0" err="1" smtClean="0"/>
              <a:t>приготуванні</a:t>
            </a:r>
            <a:r>
              <a:rPr lang="ru-RU" dirty="0" smtClean="0"/>
              <a:t> </a:t>
            </a:r>
            <a:r>
              <a:rPr lang="ru-RU" dirty="0" err="1" smtClean="0"/>
              <a:t>страв</a:t>
            </a:r>
            <a:r>
              <a:rPr lang="ru-RU" dirty="0" smtClean="0"/>
              <a:t>, </a:t>
            </a:r>
            <a:r>
              <a:rPr lang="ru-RU" dirty="0" err="1" smtClean="0"/>
              <a:t>створювати</a:t>
            </a:r>
            <a:r>
              <a:rPr lang="ru-RU" dirty="0" smtClean="0"/>
              <a:t> </a:t>
            </a:r>
            <a:r>
              <a:rPr lang="ru-RU" dirty="0" err="1" smtClean="0"/>
              <a:t>шедеври</a:t>
            </a:r>
            <a:r>
              <a:rPr lang="ru-RU" dirty="0" smtClean="0"/>
              <a:t> </a:t>
            </a:r>
            <a:r>
              <a:rPr lang="ru-RU" dirty="0" err="1" smtClean="0"/>
              <a:t>кулінарії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професії</a:t>
            </a:r>
            <a:endParaRPr lang="ru-RU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"/>
    </mc:Choice>
    <mc:Fallback xmlns="">
      <p:transition spd="slow" advTm="143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у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кухаря, кондитера 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доставляти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людям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71600" y="2276872"/>
            <a:ext cx="7344816" cy="536667"/>
          </a:xfrm>
        </p:spPr>
        <p:txBody>
          <a:bodyPr>
            <a:normAutofit fontScale="47500" lnSpcReduction="20000"/>
          </a:bodyPr>
          <a:lstStyle/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Важка, але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кухаря, приносить людям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34672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56" y="2766662"/>
            <a:ext cx="3515544" cy="28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59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971600" y="2204864"/>
            <a:ext cx="3524200" cy="3357736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Хочеш</a:t>
            </a:r>
            <a:r>
              <a:rPr lang="ru-RU" dirty="0"/>
              <a:t> бути </a:t>
            </a:r>
            <a:r>
              <a:rPr lang="ru-RU" dirty="0" err="1"/>
              <a:t>визначною</a:t>
            </a:r>
            <a:r>
              <a:rPr lang="ru-RU" dirty="0"/>
              <a:t> </a:t>
            </a:r>
            <a:r>
              <a:rPr lang="ru-RU" dirty="0" err="1"/>
              <a:t>людиною</a:t>
            </a:r>
            <a:r>
              <a:rPr lang="ru-RU" dirty="0"/>
              <a:t> – стань </a:t>
            </a:r>
            <a:r>
              <a:rPr lang="ru-RU" dirty="0" err="1"/>
              <a:t>першокласним</a:t>
            </a:r>
            <a:r>
              <a:rPr lang="ru-RU" dirty="0"/>
              <a:t> кухарем, кондитером.</a:t>
            </a:r>
          </a:p>
          <a:p>
            <a:r>
              <a:rPr lang="ru-RU" dirty="0" err="1"/>
              <a:t>Хочеш</a:t>
            </a:r>
            <a:r>
              <a:rPr lang="ru-RU" dirty="0"/>
              <a:t> стати </a:t>
            </a:r>
            <a:r>
              <a:rPr lang="ru-RU" dirty="0" err="1"/>
              <a:t>усіма</a:t>
            </a:r>
            <a:r>
              <a:rPr lang="ru-RU" dirty="0"/>
              <a:t> </a:t>
            </a:r>
            <a:r>
              <a:rPr lang="ru-RU" dirty="0" err="1"/>
              <a:t>шанованою</a:t>
            </a:r>
            <a:r>
              <a:rPr lang="ru-RU" dirty="0"/>
              <a:t> </a:t>
            </a:r>
            <a:r>
              <a:rPr lang="ru-RU" dirty="0" err="1"/>
              <a:t>людиною</a:t>
            </a:r>
            <a:r>
              <a:rPr lang="ru-RU" dirty="0"/>
              <a:t> стань шеф-кухарем.</a:t>
            </a:r>
          </a:p>
          <a:p>
            <a:r>
              <a:rPr lang="ru-RU" dirty="0" err="1"/>
              <a:t>Хочеш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тебе любили </a:t>
            </a:r>
            <a:r>
              <a:rPr lang="ru-RU" dirty="0" err="1"/>
              <a:t>всі</a:t>
            </a:r>
            <a:r>
              <a:rPr lang="ru-RU" dirty="0"/>
              <a:t> люди в </a:t>
            </a:r>
            <a:r>
              <a:rPr lang="ru-RU" dirty="0" err="1"/>
              <a:t>світі</a:t>
            </a:r>
            <a:r>
              <a:rPr lang="ru-RU" dirty="0"/>
              <a:t> та </a:t>
            </a:r>
            <a:r>
              <a:rPr lang="ru-RU" dirty="0" err="1"/>
              <a:t>діти</a:t>
            </a:r>
            <a:r>
              <a:rPr lang="ru-RU" dirty="0"/>
              <a:t> – стань кондитером. </a:t>
            </a:r>
          </a:p>
          <a:p>
            <a:r>
              <a:rPr lang="ru-RU" dirty="0"/>
              <a:t>Тому я </a:t>
            </a:r>
            <a:r>
              <a:rPr lang="ru-RU" dirty="0" err="1"/>
              <a:t>мрію</a:t>
            </a:r>
            <a:r>
              <a:rPr lang="ru-RU" dirty="0"/>
              <a:t> стати </a:t>
            </a:r>
            <a:r>
              <a:rPr lang="ru-RU" dirty="0" err="1"/>
              <a:t>професіоналом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справи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>
          <a:xfrm>
            <a:off x="4648200" y="2204864"/>
            <a:ext cx="3124200" cy="33577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1052736"/>
            <a:ext cx="6400800" cy="792088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кредом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обраної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професії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є: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31236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"/>
    </mc:Choice>
    <mc:Fallback xmlns="">
      <p:transition spd="slow" advTm="134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971600" y="1916832"/>
            <a:ext cx="2808312" cy="36457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71600" y="1124744"/>
            <a:ext cx="6400800" cy="648072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роботодавцю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3923928" y="2132856"/>
            <a:ext cx="4320480" cy="3672408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 smtClean="0"/>
              <a:t>Я </a:t>
            </a:r>
            <a:r>
              <a:rPr lang="ru-RU" sz="2900" dirty="0" err="1" smtClean="0"/>
              <a:t>Перець</a:t>
            </a:r>
            <a:r>
              <a:rPr lang="ru-RU" sz="2900" dirty="0" smtClean="0"/>
              <a:t> Оксана – справна </a:t>
            </a:r>
            <a:r>
              <a:rPr lang="ru-RU" sz="2900" dirty="0" err="1" smtClean="0"/>
              <a:t>господиня</a:t>
            </a:r>
            <a:r>
              <a:rPr lang="ru-RU" sz="2900" dirty="0" smtClean="0"/>
              <a:t>, </a:t>
            </a:r>
            <a:r>
              <a:rPr lang="ru-RU" sz="2900" dirty="0" err="1" smtClean="0"/>
              <a:t>вміла</a:t>
            </a:r>
            <a:r>
              <a:rPr lang="ru-RU" sz="2900" dirty="0" smtClean="0"/>
              <a:t> </a:t>
            </a:r>
            <a:r>
              <a:rPr lang="ru-RU" sz="2900" dirty="0" err="1" smtClean="0"/>
              <a:t>трудівниця</a:t>
            </a:r>
            <a:r>
              <a:rPr lang="ru-RU" sz="2900" dirty="0" smtClean="0"/>
              <a:t>. Я </a:t>
            </a:r>
            <a:r>
              <a:rPr lang="ru-RU" sz="2900" dirty="0" err="1" smtClean="0"/>
              <a:t>вважаю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моя </a:t>
            </a:r>
            <a:r>
              <a:rPr lang="ru-RU" sz="2900" dirty="0" err="1" smtClean="0"/>
              <a:t>професія</a:t>
            </a:r>
            <a:r>
              <a:rPr lang="ru-RU" sz="2900" dirty="0" smtClean="0"/>
              <a:t> – </a:t>
            </a:r>
            <a:r>
              <a:rPr lang="ru-RU" sz="2900" dirty="0" err="1" smtClean="0"/>
              <a:t>це</a:t>
            </a:r>
            <a:r>
              <a:rPr lang="ru-RU" sz="2900" dirty="0" smtClean="0"/>
              <a:t> скарб, тому </a:t>
            </a:r>
            <a:r>
              <a:rPr lang="ru-RU" sz="2900" dirty="0" err="1" smtClean="0"/>
              <a:t>що</a:t>
            </a:r>
            <a:r>
              <a:rPr lang="ru-RU" sz="2900" dirty="0" smtClean="0"/>
              <a:t>, </a:t>
            </a:r>
            <a:r>
              <a:rPr lang="ru-RU" sz="2900" dirty="0" err="1" smtClean="0"/>
              <a:t>вважається</a:t>
            </a:r>
            <a:r>
              <a:rPr lang="ru-RU" sz="2900" dirty="0" smtClean="0"/>
              <a:t> </a:t>
            </a:r>
            <a:r>
              <a:rPr lang="ru-RU" sz="2900" dirty="0" err="1" smtClean="0"/>
              <a:t>онією</a:t>
            </a:r>
            <a:r>
              <a:rPr lang="ru-RU" sz="2900" dirty="0" smtClean="0"/>
              <a:t> з </a:t>
            </a:r>
            <a:r>
              <a:rPr lang="ru-RU" sz="2900" dirty="0" err="1" smtClean="0"/>
              <a:t>найзатребуваніших</a:t>
            </a:r>
            <a:r>
              <a:rPr lang="ru-RU" sz="2900" dirty="0" smtClean="0"/>
              <a:t>. Ось </a:t>
            </a:r>
            <a:r>
              <a:rPr lang="ru-RU" sz="2900" dirty="0" err="1" smtClean="0"/>
              <a:t>чому</a:t>
            </a:r>
            <a:r>
              <a:rPr lang="ru-RU" sz="2900" dirty="0" smtClean="0"/>
              <a:t> так. </a:t>
            </a:r>
          </a:p>
          <a:p>
            <a:r>
              <a:rPr lang="ru-RU" sz="2900" dirty="0"/>
              <a:t>К</a:t>
            </a:r>
            <a:r>
              <a:rPr lang="ru-RU" sz="2900" dirty="0" smtClean="0"/>
              <a:t>ондитер </a:t>
            </a:r>
            <a:r>
              <a:rPr lang="ru-RU" sz="2900" dirty="0" err="1" smtClean="0"/>
              <a:t>це</a:t>
            </a:r>
            <a:r>
              <a:rPr lang="ru-RU" sz="2900" dirty="0" smtClean="0"/>
              <a:t> в свою </a:t>
            </a:r>
            <a:r>
              <a:rPr lang="ru-RU" sz="2900" dirty="0" err="1" smtClean="0"/>
              <a:t>счергу</a:t>
            </a:r>
            <a:r>
              <a:rPr lang="ru-RU" sz="2900" dirty="0" smtClean="0"/>
              <a:t> </a:t>
            </a:r>
            <a:r>
              <a:rPr lang="ru-RU" sz="2900" dirty="0" err="1" smtClean="0"/>
              <a:t>винахідник</a:t>
            </a:r>
            <a:r>
              <a:rPr lang="ru-RU" sz="2900" dirty="0" smtClean="0"/>
              <a:t>. </a:t>
            </a:r>
          </a:p>
          <a:p>
            <a:r>
              <a:rPr lang="ru-RU" sz="2900" dirty="0" err="1"/>
              <a:t>К</a:t>
            </a:r>
            <a:r>
              <a:rPr lang="ru-RU" sz="2900" dirty="0" err="1" smtClean="0"/>
              <a:t>улінар</a:t>
            </a:r>
            <a:r>
              <a:rPr lang="ru-RU" sz="2900" dirty="0" smtClean="0"/>
              <a:t>- </a:t>
            </a:r>
            <a:r>
              <a:rPr lang="ru-RU" sz="2900" dirty="0" err="1" smtClean="0"/>
              <a:t>творець</a:t>
            </a:r>
            <a:r>
              <a:rPr lang="ru-RU" sz="2900" dirty="0" smtClean="0"/>
              <a:t>. </a:t>
            </a:r>
            <a:r>
              <a:rPr lang="ru-RU" sz="2900" dirty="0" err="1" smtClean="0"/>
              <a:t>Він</a:t>
            </a:r>
            <a:r>
              <a:rPr lang="ru-RU" sz="2900" dirty="0" smtClean="0"/>
              <a:t> фантазер.</a:t>
            </a:r>
          </a:p>
          <a:p>
            <a:r>
              <a:rPr lang="ru-RU" sz="2900" dirty="0" smtClean="0"/>
              <a:t>Художник </a:t>
            </a:r>
            <a:r>
              <a:rPr lang="ru-RU" sz="2900" dirty="0" err="1" smtClean="0"/>
              <a:t>він</a:t>
            </a:r>
            <a:r>
              <a:rPr lang="ru-RU" sz="2900" dirty="0" smtClean="0"/>
              <a:t>,  </a:t>
            </a:r>
            <a:r>
              <a:rPr lang="ru-RU" sz="2900" dirty="0" err="1" smtClean="0"/>
              <a:t>бо</a:t>
            </a:r>
            <a:r>
              <a:rPr lang="ru-RU" sz="2900" dirty="0" smtClean="0"/>
              <a:t> </a:t>
            </a:r>
            <a:r>
              <a:rPr lang="ru-RU" sz="2900" dirty="0" err="1" smtClean="0"/>
              <a:t>це</a:t>
            </a:r>
            <a:r>
              <a:rPr lang="ru-RU" sz="2900" dirty="0" smtClean="0"/>
              <a:t> </a:t>
            </a:r>
            <a:r>
              <a:rPr lang="ru-RU" sz="2900" dirty="0" err="1" smtClean="0"/>
              <a:t>мистецька</a:t>
            </a:r>
            <a:r>
              <a:rPr lang="ru-RU" sz="2900" dirty="0" smtClean="0"/>
              <a:t> справа.</a:t>
            </a:r>
          </a:p>
          <a:p>
            <a:r>
              <a:rPr lang="ru-RU" sz="2900" dirty="0" smtClean="0"/>
              <a:t>«Як </a:t>
            </a:r>
            <a:r>
              <a:rPr lang="ru-RU" sz="2900" dirty="0" err="1" smtClean="0"/>
              <a:t>живопис</a:t>
            </a:r>
            <a:r>
              <a:rPr lang="ru-RU" sz="2900" dirty="0" smtClean="0"/>
              <a:t> і </a:t>
            </a:r>
            <a:r>
              <a:rPr lang="ru-RU" sz="2900" dirty="0" err="1" smtClean="0"/>
              <a:t>музика</a:t>
            </a:r>
            <a:r>
              <a:rPr lang="ru-RU" sz="2900" dirty="0" smtClean="0"/>
              <a:t>, так і кухня – </a:t>
            </a:r>
            <a:r>
              <a:rPr lang="ru-RU" sz="2900" dirty="0" err="1" smtClean="0"/>
              <a:t>це</a:t>
            </a:r>
            <a:r>
              <a:rPr lang="ru-RU" sz="2900" dirty="0" smtClean="0"/>
              <a:t> </a:t>
            </a:r>
            <a:r>
              <a:rPr lang="ru-RU" sz="2900" dirty="0" err="1" smtClean="0"/>
              <a:t>мистецтво</a:t>
            </a:r>
            <a:r>
              <a:rPr lang="ru-RU" sz="2900" dirty="0" smtClean="0"/>
              <a:t>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88032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7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"/>
    </mc:Choice>
    <mc:Fallback xmlns="">
      <p:transition spd="slow" advTm="269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</a:rPr>
              <a:t>мрія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</a:rPr>
              <a:t>мого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</a:rPr>
              <a:t>дитинства</a:t>
            </a:r>
            <a:r>
              <a:rPr lang="ru-RU" sz="2400" dirty="0" smtClean="0">
                <a:solidFill>
                  <a:srgbClr val="7030A0"/>
                </a:solidFill>
              </a:rPr>
              <a:t> – </a:t>
            </a:r>
            <a:r>
              <a:rPr lang="ru-RU" sz="2400" dirty="0" err="1" smtClean="0">
                <a:solidFill>
                  <a:srgbClr val="7030A0"/>
                </a:solidFill>
              </a:rPr>
              <a:t>це</a:t>
            </a:r>
            <a:r>
              <a:rPr lang="ru-RU" sz="2400" dirty="0" smtClean="0">
                <a:solidFill>
                  <a:srgbClr val="7030A0"/>
                </a:solidFill>
              </a:rPr>
              <a:t> смачна </a:t>
            </a:r>
            <a:r>
              <a:rPr lang="ru-RU" sz="2400" dirty="0" err="1" smtClean="0">
                <a:solidFill>
                  <a:srgbClr val="7030A0"/>
                </a:solidFill>
              </a:rPr>
              <a:t>випічка</a:t>
            </a:r>
            <a:r>
              <a:rPr lang="ru-RU" sz="2400" dirty="0" smtClean="0">
                <a:solidFill>
                  <a:srgbClr val="7030A0"/>
                </a:solidFill>
              </a:rPr>
              <a:t> на </a:t>
            </a:r>
            <a:r>
              <a:rPr lang="ru-RU" sz="2400" dirty="0" err="1" smtClean="0">
                <a:solidFill>
                  <a:srgbClr val="7030A0"/>
                </a:solidFill>
              </a:rPr>
              <a:t>столі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1115616" y="2132856"/>
            <a:ext cx="6656784" cy="3528392"/>
          </a:xfrm>
        </p:spPr>
        <p:txBody>
          <a:bodyPr>
            <a:normAutofit/>
          </a:bodyPr>
          <a:lstStyle/>
          <a:p>
            <a:r>
              <a:rPr lang="ru-RU" dirty="0"/>
              <a:t>З </a:t>
            </a:r>
            <a:r>
              <a:rPr lang="ru-RU" dirty="0" err="1"/>
              <a:t>дитинства</a:t>
            </a:r>
            <a:r>
              <a:rPr lang="ru-RU" dirty="0"/>
              <a:t> я </a:t>
            </a:r>
            <a:r>
              <a:rPr lang="ru-RU" dirty="0" err="1"/>
              <a:t>мріяла</a:t>
            </a:r>
            <a:r>
              <a:rPr lang="ru-RU" dirty="0"/>
              <a:t> стати кухарем кондитером, тому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кухар</a:t>
            </a:r>
            <a:r>
              <a:rPr lang="ru-RU" dirty="0"/>
              <a:t> кондитер </a:t>
            </a:r>
            <a:r>
              <a:rPr lang="ru-RU" dirty="0" err="1"/>
              <a:t>це</a:t>
            </a:r>
            <a:r>
              <a:rPr lang="ru-RU" dirty="0"/>
              <a:t> художник </a:t>
            </a:r>
            <a:r>
              <a:rPr lang="ru-RU" dirty="0" err="1"/>
              <a:t>своєї</a:t>
            </a:r>
            <a:r>
              <a:rPr lang="ru-RU" dirty="0"/>
              <a:t> страви,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розрізняє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відтінки</a:t>
            </a:r>
            <a:r>
              <a:rPr lang="ru-RU" dirty="0"/>
              <a:t> смаку та запаху.</a:t>
            </a:r>
          </a:p>
          <a:p>
            <a:r>
              <a:rPr lang="ru-RU" dirty="0"/>
              <a:t> Я </a:t>
            </a:r>
            <a:r>
              <a:rPr lang="ru-RU" dirty="0" err="1"/>
              <a:t>вважаю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сучасний</a:t>
            </a:r>
            <a:r>
              <a:rPr lang="ru-RU" dirty="0"/>
              <a:t> </a:t>
            </a:r>
            <a:r>
              <a:rPr lang="ru-RU" dirty="0" err="1"/>
              <a:t>кухар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всебічно</a:t>
            </a:r>
            <a:r>
              <a:rPr lang="ru-RU" dirty="0"/>
              <a:t> </a:t>
            </a:r>
            <a:r>
              <a:rPr lang="ru-RU" dirty="0" err="1" smtClean="0"/>
              <a:t>розвинена</a:t>
            </a:r>
            <a:r>
              <a:rPr lang="ru-RU" dirty="0" smtClean="0"/>
              <a:t>, креативна та  </a:t>
            </a:r>
            <a:r>
              <a:rPr lang="ru-RU" dirty="0" err="1"/>
              <a:t>творча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76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99592" y="2276872"/>
            <a:ext cx="4176464" cy="352839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житті</a:t>
            </a:r>
            <a:r>
              <a:rPr lang="ru-RU" dirty="0" smtClean="0"/>
              <a:t> </a:t>
            </a:r>
            <a:r>
              <a:rPr lang="ru-RU" dirty="0" err="1" smtClean="0"/>
              <a:t>кожної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постає</a:t>
            </a:r>
            <a:r>
              <a:rPr lang="ru-RU" dirty="0" smtClean="0"/>
              <a:t> </a:t>
            </a:r>
            <a:r>
              <a:rPr lang="ru-RU" dirty="0" err="1" smtClean="0"/>
              <a:t>вибір</a:t>
            </a:r>
            <a:r>
              <a:rPr lang="ru-RU" dirty="0" smtClean="0"/>
              <a:t> </a:t>
            </a:r>
            <a:r>
              <a:rPr lang="ru-RU" dirty="0" err="1" smtClean="0"/>
              <a:t>майбутньої</a:t>
            </a:r>
            <a:r>
              <a:rPr lang="ru-RU" dirty="0" smtClean="0"/>
              <a:t> </a:t>
            </a:r>
            <a:r>
              <a:rPr lang="ru-RU" dirty="0" err="1" smtClean="0"/>
              <a:t>професії</a:t>
            </a:r>
            <a:r>
              <a:rPr lang="ru-RU" dirty="0" smtClean="0"/>
              <a:t> , </a:t>
            </a:r>
            <a:r>
              <a:rPr lang="ru-RU" dirty="0" err="1" smtClean="0"/>
              <a:t>необхідно</a:t>
            </a:r>
            <a:r>
              <a:rPr lang="ru-RU" dirty="0" smtClean="0"/>
              <a:t> </a:t>
            </a:r>
            <a:r>
              <a:rPr lang="ru-RU" dirty="0" err="1" smtClean="0"/>
              <a:t>обирати</a:t>
            </a:r>
            <a:r>
              <a:rPr lang="ru-RU" dirty="0" smtClean="0"/>
              <a:t> як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 smtClean="0"/>
              <a:t>вчитися</a:t>
            </a:r>
            <a:r>
              <a:rPr lang="ru-RU" dirty="0" smtClean="0"/>
              <a:t>, яку </a:t>
            </a:r>
            <a:r>
              <a:rPr lang="ru-RU" dirty="0" err="1" smtClean="0"/>
              <a:t>професію</a:t>
            </a:r>
            <a:r>
              <a:rPr lang="ru-RU" dirty="0" smtClean="0"/>
              <a:t> обрати. </a:t>
            </a:r>
            <a:r>
              <a:rPr lang="ru-RU" dirty="0" err="1" smtClean="0"/>
              <a:t>Вибір</a:t>
            </a:r>
            <a:r>
              <a:rPr lang="ru-RU" dirty="0" smtClean="0"/>
              <a:t> </a:t>
            </a:r>
            <a:r>
              <a:rPr lang="ru-RU" dirty="0" err="1" smtClean="0"/>
              <a:t>майбутньої</a:t>
            </a:r>
            <a:r>
              <a:rPr lang="ru-RU" dirty="0" smtClean="0"/>
              <a:t> </a:t>
            </a:r>
            <a:r>
              <a:rPr lang="ru-RU" dirty="0" err="1" smtClean="0"/>
              <a:t>професії</a:t>
            </a:r>
            <a:r>
              <a:rPr lang="ru-RU" dirty="0" smtClean="0"/>
              <a:t> </a:t>
            </a:r>
            <a:r>
              <a:rPr lang="ru-RU" dirty="0" err="1" smtClean="0"/>
              <a:t>важливий</a:t>
            </a:r>
            <a:r>
              <a:rPr lang="ru-RU" dirty="0" smtClean="0"/>
              <a:t> </a:t>
            </a:r>
            <a:r>
              <a:rPr lang="ru-RU" dirty="0" err="1" smtClean="0"/>
              <a:t>крок</a:t>
            </a:r>
            <a:r>
              <a:rPr lang="ru-RU" dirty="0" smtClean="0"/>
              <a:t> в </a:t>
            </a:r>
            <a:r>
              <a:rPr lang="ru-RU" dirty="0" err="1" smtClean="0"/>
              <a:t>житті</a:t>
            </a:r>
            <a:r>
              <a:rPr lang="ru-RU" dirty="0" smtClean="0"/>
              <a:t> тому я </a:t>
            </a:r>
            <a:r>
              <a:rPr lang="ru-RU" dirty="0" err="1" smtClean="0"/>
              <a:t>обрала</a:t>
            </a:r>
            <a:r>
              <a:rPr lang="ru-RU" dirty="0" smtClean="0"/>
              <a:t> </a:t>
            </a:r>
            <a:r>
              <a:rPr lang="ru-RU" dirty="0" err="1" smtClean="0"/>
              <a:t>професію</a:t>
            </a:r>
            <a:r>
              <a:rPr lang="ru-RU" dirty="0" smtClean="0"/>
              <a:t> </a:t>
            </a:r>
            <a:r>
              <a:rPr lang="ru-RU" dirty="0" err="1" smtClean="0"/>
              <a:t>кухар</a:t>
            </a:r>
            <a:r>
              <a:rPr lang="ru-RU" dirty="0" smtClean="0"/>
              <a:t> </a:t>
            </a:r>
            <a:r>
              <a:rPr lang="ru-RU" dirty="0"/>
              <a:t>кондитер. В </a:t>
            </a:r>
            <a:r>
              <a:rPr lang="ru-RU" dirty="0" err="1"/>
              <a:t>мальвничому</a:t>
            </a:r>
            <a:r>
              <a:rPr lang="ru-RU" dirty="0"/>
              <a:t> </a:t>
            </a:r>
            <a:r>
              <a:rPr lang="ru-RU" dirty="0" err="1"/>
              <a:t>селі</a:t>
            </a:r>
            <a:r>
              <a:rPr lang="ru-RU" dirty="0"/>
              <a:t> </a:t>
            </a:r>
            <a:r>
              <a:rPr lang="ru-RU" dirty="0" err="1" smtClean="0"/>
              <a:t>Лісоводи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 smtClean="0"/>
              <a:t>Городочинні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err="1"/>
              <a:t>чудовий</a:t>
            </a:r>
            <a:r>
              <a:rPr lang="ru-RU" dirty="0"/>
              <a:t> </a:t>
            </a:r>
            <a:r>
              <a:rPr lang="ru-RU" dirty="0" err="1"/>
              <a:t>навчальний</a:t>
            </a:r>
            <a:r>
              <a:rPr lang="ru-RU" dirty="0"/>
              <a:t> заклад «</a:t>
            </a:r>
            <a:r>
              <a:rPr lang="ru-RU" dirty="0" err="1"/>
              <a:t>Лісоводський</a:t>
            </a:r>
            <a:r>
              <a:rPr lang="ru-RU" dirty="0"/>
              <a:t> </a:t>
            </a:r>
            <a:r>
              <a:rPr lang="ru-RU" dirty="0" err="1"/>
              <a:t>професійний</a:t>
            </a:r>
            <a:r>
              <a:rPr lang="ru-RU" dirty="0"/>
              <a:t> </a:t>
            </a:r>
            <a:r>
              <a:rPr lang="ru-RU" dirty="0" err="1"/>
              <a:t>аграрний</a:t>
            </a:r>
            <a:r>
              <a:rPr lang="ru-RU" dirty="0"/>
              <a:t> </a:t>
            </a:r>
            <a:r>
              <a:rPr lang="ru-RU" dirty="0" err="1"/>
              <a:t>ліцей</a:t>
            </a:r>
            <a:r>
              <a:rPr lang="ru-RU" dirty="0"/>
              <a:t>» в </a:t>
            </a:r>
            <a:r>
              <a:rPr lang="ru-RU" dirty="0" err="1"/>
              <a:t>якому</a:t>
            </a:r>
            <a:r>
              <a:rPr lang="ru-RU" dirty="0"/>
              <a:t> я </a:t>
            </a:r>
            <a:r>
              <a:rPr lang="ru-RU" dirty="0" err="1"/>
              <a:t>навчаюся</a:t>
            </a:r>
            <a:r>
              <a:rPr lang="ru-RU" dirty="0"/>
              <a:t> за </a:t>
            </a:r>
            <a:r>
              <a:rPr lang="ru-RU" dirty="0" err="1"/>
              <a:t>професією</a:t>
            </a:r>
            <a:r>
              <a:rPr lang="ru-RU" dirty="0"/>
              <a:t> Кухар кондитер.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B050"/>
                </a:solidFill>
              </a:rPr>
              <a:t>Вибір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професії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5004048" y="2438400"/>
            <a:ext cx="2768352" cy="3124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295232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013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971600" y="1124744"/>
            <a:ext cx="6984776" cy="4536504"/>
          </a:xfrm>
        </p:spPr>
        <p:txBody>
          <a:bodyPr>
            <a:no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Навчаючись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кухарем кондитером 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професіоналом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смачно та правильно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кулінарного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дотримуюся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гігієни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старовинні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навчили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охайними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ногу з часом та бути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комунікабельними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634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6800800" cy="3124200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Здобуваючи</a:t>
            </a:r>
            <a:r>
              <a:rPr lang="ru-RU" dirty="0"/>
              <a:t> </a:t>
            </a:r>
            <a:r>
              <a:rPr lang="ru-RU" dirty="0" err="1"/>
              <a:t>професію</a:t>
            </a:r>
            <a:r>
              <a:rPr lang="ru-RU" dirty="0"/>
              <a:t> я </a:t>
            </a:r>
            <a:r>
              <a:rPr lang="ru-RU" dirty="0" err="1"/>
              <a:t>освоїла</a:t>
            </a:r>
            <a:r>
              <a:rPr lang="ru-RU" dirty="0"/>
              <a:t> </a:t>
            </a:r>
            <a:r>
              <a:rPr lang="ru-RU" dirty="0" err="1"/>
              <a:t>способи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 </a:t>
            </a:r>
            <a:r>
              <a:rPr lang="ru-RU" dirty="0" err="1"/>
              <a:t>розмаїття</a:t>
            </a:r>
            <a:r>
              <a:rPr lang="ru-RU" dirty="0"/>
              <a:t> </a:t>
            </a:r>
            <a:r>
              <a:rPr lang="ru-RU" dirty="0" err="1"/>
              <a:t>презентацій</a:t>
            </a:r>
            <a:r>
              <a:rPr lang="ru-RU" dirty="0"/>
              <a:t> та правил </a:t>
            </a:r>
            <a:r>
              <a:rPr lang="ru-RU" dirty="0" err="1"/>
              <a:t>подачі</a:t>
            </a:r>
            <a:r>
              <a:rPr lang="ru-RU" dirty="0"/>
              <a:t> з </a:t>
            </a:r>
            <a:r>
              <a:rPr lang="ru-RU" dirty="0" err="1"/>
              <a:t>любовю</a:t>
            </a:r>
            <a:r>
              <a:rPr lang="ru-RU" dirty="0"/>
              <a:t> </a:t>
            </a:r>
            <a:r>
              <a:rPr lang="ru-RU" dirty="0" err="1"/>
              <a:t>приготовлених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.</a:t>
            </a:r>
          </a:p>
          <a:p>
            <a:r>
              <a:rPr lang="ru-RU" dirty="0"/>
              <a:t>У </a:t>
            </a:r>
            <a:r>
              <a:rPr lang="ru-RU" dirty="0" err="1"/>
              <a:t>вибраній</a:t>
            </a:r>
            <a:r>
              <a:rPr lang="ru-RU" dirty="0"/>
              <a:t> </a:t>
            </a:r>
            <a:r>
              <a:rPr lang="ru-RU" dirty="0" err="1"/>
              <a:t>професії</a:t>
            </a:r>
            <a:r>
              <a:rPr lang="ru-RU" dirty="0"/>
              <a:t> </a:t>
            </a:r>
            <a:r>
              <a:rPr lang="ru-RU" dirty="0" err="1"/>
              <a:t>якою</a:t>
            </a:r>
            <a:r>
              <a:rPr lang="ru-RU" dirty="0"/>
              <a:t> я </a:t>
            </a:r>
            <a:r>
              <a:rPr lang="ru-RU" dirty="0" err="1"/>
              <a:t>володію</a:t>
            </a:r>
            <a:r>
              <a:rPr lang="ru-RU" dirty="0"/>
              <a:t> </a:t>
            </a:r>
            <a:r>
              <a:rPr lang="ru-RU" dirty="0" err="1"/>
              <a:t>бездоганно</a:t>
            </a:r>
            <a:r>
              <a:rPr lang="ru-RU" dirty="0"/>
              <a:t> </a:t>
            </a:r>
            <a:r>
              <a:rPr lang="ru-RU" dirty="0" err="1"/>
              <a:t>компютерна</a:t>
            </a:r>
            <a:r>
              <a:rPr lang="ru-RU" dirty="0"/>
              <a:t> </a:t>
            </a:r>
            <a:r>
              <a:rPr lang="ru-RU" dirty="0" err="1"/>
              <a:t>техніка</a:t>
            </a:r>
            <a:r>
              <a:rPr lang="ru-RU" dirty="0"/>
              <a:t> стала </a:t>
            </a:r>
            <a:r>
              <a:rPr lang="ru-RU" dirty="0" err="1"/>
              <a:t>незамінним</a:t>
            </a:r>
            <a:r>
              <a:rPr lang="ru-RU" dirty="0"/>
              <a:t> </a:t>
            </a:r>
            <a:r>
              <a:rPr lang="ru-RU" dirty="0" err="1"/>
              <a:t>помічником</a:t>
            </a:r>
            <a:r>
              <a:rPr lang="ru-RU" dirty="0"/>
              <a:t>, </a:t>
            </a:r>
            <a:r>
              <a:rPr lang="ru-RU" dirty="0" err="1"/>
              <a:t>вірним</a:t>
            </a:r>
            <a:r>
              <a:rPr lang="ru-RU" dirty="0"/>
              <a:t> другом, </a:t>
            </a:r>
            <a:r>
              <a:rPr lang="ru-RU" dirty="0" err="1"/>
              <a:t>колегою</a:t>
            </a:r>
            <a:r>
              <a:rPr lang="ru-RU" dirty="0"/>
              <a:t>, </a:t>
            </a:r>
            <a:r>
              <a:rPr lang="ru-RU" dirty="0" err="1"/>
              <a:t>компанйоном</a:t>
            </a:r>
            <a:r>
              <a:rPr lang="ru-RU" dirty="0"/>
              <a:t>.</a:t>
            </a:r>
          </a:p>
          <a:p>
            <a:r>
              <a:rPr lang="ru-RU" dirty="0" err="1"/>
              <a:t>Недарма</a:t>
            </a:r>
            <a:r>
              <a:rPr lang="ru-RU" dirty="0"/>
              <a:t> </a:t>
            </a:r>
            <a:r>
              <a:rPr lang="ru-RU" dirty="0" err="1"/>
              <a:t>говорять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 є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професій</a:t>
            </a:r>
            <a:r>
              <a:rPr lang="ru-RU" dirty="0"/>
              <a:t>, але одна з </a:t>
            </a:r>
            <a:r>
              <a:rPr lang="ru-RU" dirty="0" err="1"/>
              <a:t>найяскравіших</a:t>
            </a:r>
            <a:r>
              <a:rPr lang="ru-RU" dirty="0"/>
              <a:t> та </a:t>
            </a:r>
            <a:r>
              <a:rPr lang="ru-RU" dirty="0" err="1"/>
              <a:t>цікавих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професія</a:t>
            </a:r>
            <a:r>
              <a:rPr lang="ru-RU" dirty="0"/>
              <a:t> </a:t>
            </a:r>
            <a:r>
              <a:rPr lang="ru-RU" dirty="0" err="1"/>
              <a:t>кухар</a:t>
            </a:r>
            <a:r>
              <a:rPr lang="ru-RU" dirty="0"/>
              <a:t> кондитер.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295400"/>
            <a:ext cx="7056784" cy="685800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 до </a:t>
            </a:r>
            <a:r>
              <a:rPr lang="ru-RU" sz="2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тернистий</a:t>
            </a:r>
            <a:endParaRPr lang="ru-RU" sz="2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72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371600" y="2204864"/>
            <a:ext cx="3124200" cy="33577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648200" y="2276872"/>
            <a:ext cx="3124200" cy="32857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Кухар –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першу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творець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прекрасного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01133"/>
            <a:ext cx="432048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01133"/>
            <a:ext cx="3096344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02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6"/>
    </mc:Choice>
    <mc:Fallback xmlns="">
      <p:transition spd="slow" advTm="457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827584" y="2204864"/>
            <a:ext cx="7200800" cy="3357736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dirty="0" smtClean="0"/>
              <a:t> Я </a:t>
            </a:r>
            <a:r>
              <a:rPr lang="ru-RU" dirty="0" err="1" smtClean="0"/>
              <a:t>вважаю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кухар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винахідник</a:t>
            </a:r>
            <a:r>
              <a:rPr lang="ru-RU" dirty="0"/>
              <a:t> 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/>
              <a:t>все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перебуває</a:t>
            </a:r>
            <a:r>
              <a:rPr lang="ru-RU" dirty="0"/>
              <a:t> в </a:t>
            </a:r>
            <a:r>
              <a:rPr lang="ru-RU" dirty="0" err="1"/>
              <a:t>пошуку</a:t>
            </a:r>
            <a:r>
              <a:rPr lang="ru-RU" dirty="0"/>
              <a:t> для того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творити</a:t>
            </a:r>
            <a:r>
              <a:rPr lang="ru-RU" dirty="0"/>
              <a:t>.</a:t>
            </a:r>
          </a:p>
          <a:p>
            <a:pPr indent="0" algn="just">
              <a:buNone/>
            </a:pPr>
            <a:r>
              <a:rPr lang="ru-RU" dirty="0" smtClean="0"/>
              <a:t>Тому на мою думку народна кухня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така</a:t>
            </a:r>
            <a:r>
              <a:rPr lang="ru-RU" dirty="0" smtClean="0"/>
              <a:t> ж </a:t>
            </a:r>
            <a:r>
              <a:rPr lang="ru-RU" dirty="0" err="1" smtClean="0"/>
              <a:t>кулінарна</a:t>
            </a:r>
            <a:r>
              <a:rPr lang="ru-RU" dirty="0" smtClean="0"/>
              <a:t> </a:t>
            </a:r>
            <a:r>
              <a:rPr lang="ru-RU" dirty="0" err="1" smtClean="0"/>
              <a:t>спадщина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народу, як </a:t>
            </a:r>
            <a:r>
              <a:rPr lang="ru-RU" dirty="0" err="1" smtClean="0"/>
              <a:t>мова</a:t>
            </a:r>
            <a:r>
              <a:rPr lang="ru-RU" dirty="0" smtClean="0"/>
              <a:t>, </a:t>
            </a:r>
            <a:r>
              <a:rPr lang="ru-RU" dirty="0" err="1" smtClean="0"/>
              <a:t>література</a:t>
            </a:r>
            <a:r>
              <a:rPr lang="ru-RU" dirty="0" smtClean="0"/>
              <a:t>, </a:t>
            </a:r>
            <a:r>
              <a:rPr lang="ru-RU" dirty="0" err="1" smtClean="0"/>
              <a:t>мистецтво</a:t>
            </a:r>
            <a:r>
              <a:rPr lang="ru-RU" dirty="0" smtClean="0"/>
              <a:t>;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неоціненний</a:t>
            </a:r>
            <a:r>
              <a:rPr lang="ru-RU" dirty="0" smtClean="0"/>
              <a:t> </a:t>
            </a:r>
            <a:r>
              <a:rPr lang="ru-RU" dirty="0" err="1" smtClean="0"/>
              <a:t>здобуток</a:t>
            </a:r>
            <a:r>
              <a:rPr lang="ru-RU" dirty="0" smtClean="0"/>
              <a:t>, </a:t>
            </a:r>
            <a:r>
              <a:rPr lang="ru-RU" dirty="0" err="1" smtClean="0"/>
              <a:t>яким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пишатися</a:t>
            </a:r>
            <a:r>
              <a:rPr lang="ru-RU" dirty="0" smtClean="0"/>
              <a:t>.</a:t>
            </a:r>
          </a:p>
          <a:p>
            <a:pPr indent="0" algn="just">
              <a:buNone/>
            </a:pPr>
            <a:r>
              <a:rPr lang="ru-RU" dirty="0" err="1" smtClean="0"/>
              <a:t>Українська</a:t>
            </a:r>
            <a:r>
              <a:rPr lang="ru-RU" dirty="0" smtClean="0"/>
              <a:t> кухня </a:t>
            </a:r>
            <a:r>
              <a:rPr lang="ru-RU" dirty="0" err="1" smtClean="0"/>
              <a:t>складалася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віків</a:t>
            </a:r>
            <a:r>
              <a:rPr lang="ru-RU" dirty="0" smtClean="0"/>
              <a:t> </a:t>
            </a:r>
            <a:r>
              <a:rPr lang="ru-RU" dirty="0" err="1" smtClean="0"/>
              <a:t>відзначалася</a:t>
            </a:r>
            <a:r>
              <a:rPr lang="ru-RU" dirty="0" smtClean="0"/>
              <a:t> </a:t>
            </a:r>
            <a:r>
              <a:rPr lang="ru-RU" dirty="0" err="1" smtClean="0"/>
              <a:t>різноманітністю</a:t>
            </a:r>
            <a:r>
              <a:rPr lang="ru-RU" dirty="0" smtClean="0"/>
              <a:t> </a:t>
            </a:r>
            <a:r>
              <a:rPr lang="ru-RU" dirty="0" err="1" smtClean="0"/>
              <a:t>страв</a:t>
            </a:r>
            <a:r>
              <a:rPr lang="ru-RU" dirty="0" smtClean="0"/>
              <a:t>, </a:t>
            </a:r>
            <a:r>
              <a:rPr lang="ru-RU" dirty="0" err="1" smtClean="0"/>
              <a:t>високими</a:t>
            </a:r>
            <a:r>
              <a:rPr lang="ru-RU" dirty="0" smtClean="0"/>
              <a:t> </a:t>
            </a:r>
            <a:r>
              <a:rPr lang="ru-RU" dirty="0" err="1" smtClean="0"/>
              <a:t>смаковими</a:t>
            </a:r>
            <a:r>
              <a:rPr lang="ru-RU" dirty="0" smtClean="0"/>
              <a:t> </a:t>
            </a:r>
            <a:r>
              <a:rPr lang="ru-RU" dirty="0" err="1" smtClean="0"/>
              <a:t>якостями</a:t>
            </a:r>
            <a:r>
              <a:rPr lang="ru-RU" dirty="0" smtClean="0"/>
              <a:t>.</a:t>
            </a:r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Хто</a:t>
            </a:r>
            <a:r>
              <a:rPr lang="ru-RU" dirty="0" smtClean="0">
                <a:solidFill>
                  <a:srgbClr val="FF0000"/>
                </a:solidFill>
              </a:rPr>
              <a:t> ж </a:t>
            </a:r>
            <a:r>
              <a:rPr lang="ru-RU" dirty="0" err="1" smtClean="0">
                <a:solidFill>
                  <a:srgbClr val="FF0000"/>
                </a:solidFill>
              </a:rPr>
              <a:t>такий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кухар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0"/>
    </mc:Choice>
    <mc:Fallback xmlns="">
      <p:transition spd="slow" advTm="1198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371600" y="2276872"/>
            <a:ext cx="3124200" cy="32857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648200" y="2204864"/>
            <a:ext cx="3124200" cy="33577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у кухаря – </a:t>
            </a:r>
            <a:r>
              <a:rPr lang="ru-RU" sz="1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клопітка</a:t>
            </a:r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2675112" cy="350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3312368" cy="362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5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200</TotalTime>
  <Words>575</Words>
  <Application>Microsoft Office PowerPoint</Application>
  <PresentationFormat>Экран (4:3)</PresentationFormat>
  <Paragraphs>35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Кутюр</vt:lpstr>
      <vt:lpstr>«Моя професія – шлях до успіху» </vt:lpstr>
      <vt:lpstr>Майбутньому роботодавцю</vt:lpstr>
      <vt:lpstr> мрія мого дитинства – це смачна випічка на столі</vt:lpstr>
      <vt:lpstr>Вибір професії </vt:lpstr>
      <vt:lpstr>Презентация PowerPoint</vt:lpstr>
      <vt:lpstr>Мій шлях до успіху тернистий</vt:lpstr>
      <vt:lpstr>Кухар – це в першу чергу творець прекрасного</vt:lpstr>
      <vt:lpstr>Хто ж такий кухар</vt:lpstr>
      <vt:lpstr>Робота у кухаря – це клопітка праця</vt:lpstr>
      <vt:lpstr>Хто ж такий кондитер</vt:lpstr>
      <vt:lpstr>Актуальність професії</vt:lpstr>
      <vt:lpstr>Робота у кухаря, кондитера  доставляти людям радість</vt:lpstr>
      <vt:lpstr>кредом обраної професії є: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</dc:title>
  <dc:creator>Іванна</dc:creator>
  <cp:lastModifiedBy>Іванна</cp:lastModifiedBy>
  <cp:revision>34</cp:revision>
  <dcterms:created xsi:type="dcterms:W3CDTF">2023-05-10T14:39:31Z</dcterms:created>
  <dcterms:modified xsi:type="dcterms:W3CDTF">2024-04-30T04:51:57Z</dcterms:modified>
</cp:coreProperties>
</file>