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86" r:id="rId6"/>
    <p:sldId id="261" r:id="rId7"/>
    <p:sldId id="264" r:id="rId8"/>
    <p:sldId id="277" r:id="rId9"/>
    <p:sldId id="269" r:id="rId10"/>
    <p:sldId id="268" r:id="rId11"/>
    <p:sldId id="271" r:id="rId12"/>
    <p:sldId id="270" r:id="rId13"/>
    <p:sldId id="275" r:id="rId14"/>
    <p:sldId id="281" r:id="rId15"/>
    <p:sldId id="273" r:id="rId16"/>
    <p:sldId id="279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wmf"/><Relationship Id="rId7" Type="http://schemas.openxmlformats.org/officeDocument/2006/relationships/image" Target="../media/image34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ПРЕЗЕНТАЦІЯ ДОСВІДУ РОБОТИ</a:t>
            </a: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икладача математики</a:t>
            </a:r>
          </a:p>
          <a:p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«Лісоводський ПАЛ»</a:t>
            </a:r>
          </a:p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Людмили Михайлівни</a:t>
            </a:r>
          </a:p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рік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«Сьогоднішній час – час прогресу, інтенсивних передових технологій.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та комп‘ютер немислимі окремо під час моїх уроків.»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Л.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BonD\Desktop\Створити папку\DSCN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75484" cy="3356992"/>
          </a:xfrm>
          <a:prstGeom prst="rect">
            <a:avLst/>
          </a:prstGeom>
          <a:noFill/>
        </p:spPr>
      </p:pic>
      <p:pic>
        <p:nvPicPr>
          <p:cNvPr id="5" name="Picture 2" descr="C:\Users\Руслан\Desktop\Повх Л.М\IMG_33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107815" cy="3080385"/>
          </a:xfrm>
          <a:prstGeom prst="rect">
            <a:avLst/>
          </a:prstGeom>
          <a:noFill/>
          <a:extLst/>
        </p:spPr>
      </p:pic>
      <p:pic>
        <p:nvPicPr>
          <p:cNvPr id="819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25" y="6237312"/>
            <a:ext cx="4568342" cy="4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conveyor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«Мої сильніші учні - учасники обласних олімпіад, конкурсів, на яких демонструють гарні знання, досягають вагомих результатів».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Л. 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Повх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21425" cy="2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79" y="1391456"/>
            <a:ext cx="3387212" cy="25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140968"/>
            <a:ext cx="3312368" cy="21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" y="3167525"/>
            <a:ext cx="3125539" cy="234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299"/>
            <a:ext cx="3277939" cy="23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232248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«Моя викладацька робота - не тільки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математики, але й позаурочні заходи, які включають в себе тижні математики, олімпіади, круглі столи, виставки кращих творчих учнівських робіт. Такі заходи допомагають моїм учням розкрити, реалізувати, пізнати себе, показати свої кращі риси. Тому всеціло сприяю проведенню позаурочних заходів і залучаю максимум учнів до участі в них».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		Л.М.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Повх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овх Л.М\DSCN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23" y="3068960"/>
            <a:ext cx="4867247" cy="33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8" y="4467770"/>
            <a:ext cx="3848262" cy="6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000">
        <p14:switch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199" y="1600200"/>
            <a:ext cx="476287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«Залишити професійний слід на землі, передати знання, вміння молодим колегам, продемонструвати кращі свої здобутки – для мене це дуже важливо. Тому свій передовий педагогічний досвід часто поповнюю методичними розробками, які є узагальненим результатом моєї викладацької та педагогічної діяльності.»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Л.М.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BonD\Desktop\Створити папку\DSCN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620688"/>
            <a:ext cx="3744417" cy="3510787"/>
          </a:xfrm>
          <a:prstGeom prst="rect">
            <a:avLst/>
          </a:prstGeom>
          <a:noFill/>
        </p:spPr>
      </p:pic>
      <p:pic>
        <p:nvPicPr>
          <p:cNvPr id="1126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91" y="6021288"/>
            <a:ext cx="4568342" cy="6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383"/>
            <a:ext cx="4568342" cy="5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12" y="260648"/>
            <a:ext cx="5222292" cy="3041670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«ІКТ – сьогодні це не данина моді, а необхідність сьогодення. «Раціональне використання ІКТ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математики» - моя методична проблема. Здобутки, напрацювання з впровадження цієї проблеми в навчально-виховному процесі систематизовані та оформлені у вигляді передового педагогічного досвіду. Ними можу поділитися з колегами».          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Л.М.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Повх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BonD\Desktop\Створити папку\DSCN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02318"/>
            <a:ext cx="4536504" cy="3402763"/>
          </a:xfrm>
          <a:prstGeom prst="rect">
            <a:avLst/>
          </a:prstGeom>
          <a:noFill/>
        </p:spPr>
      </p:pic>
      <p:pic>
        <p:nvPicPr>
          <p:cNvPr id="12290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3270" y="2366763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5478" y="4039605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«Люблю математику. Знаю її. Прагну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 своїми напрацюваннями з 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колегами.Свій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досвід узагальнила у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рекомендаціях та методичних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посібниках, схвалених на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засіданнях науково – методичної ради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НМЦ ПТО ПК у Хмельницькій області.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творчої особистості учня 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та в позаурочній роботі – суть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 –методичної літератури».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Л.М.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BonD\Desktop\Створити папку\DSCN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3384376" cy="476170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1" y="516148"/>
            <a:ext cx="46085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49280"/>
            <a:ext cx="46085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7811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рік – учасник 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Всеукраїнської науково-методичної конференції «Проблеми підготовки фахівців-аграріїв у навчальних закладах вищої та професійної освіти» (Подільський державний аграрно-технічний університет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Кам’янець-Подільський).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збірнику матеріалів конференції видана стаття «Особливості просторової уяви в учнів 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геометрії: дидактичний аспект».</a:t>
            </a:r>
          </a:p>
          <a:p>
            <a:pPr marL="0" indent="0" algn="ctr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96334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4" y="404664"/>
            <a:ext cx="4281416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ÐÐ°ÑÑÐ¸Ð½ÐºÐ¸ Ð¿Ð¾ Ð·Ð°Ð¿ÑÐ¾ÑÑ ÐºÐ°ÑÑÐ¸Ð½ÐºÐ° Ð¿ÑÐ´ÑÑÑ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799754" cy="3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3462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«Методична робота у ліцеї – 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моєї професійної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голови методичної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комісії природничо – мате-</a:t>
            </a:r>
          </a:p>
          <a:p>
            <a:pPr marL="0" indent="0">
              <a:buNone/>
            </a:pP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матичних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дисциплін. 6 членів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етодичної комісії, методист 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ліцею-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активна дружня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педагогів, 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має свій педагогічний почерк, свої досягнення, свій стиль роботи.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місячники, засідання методичної комісії, відкриті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позаурочні 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предметів, участь у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загальноліцейних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дійствах, обласних 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міроприємствах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далеко не весь перелік роботи методичної комісії. Працюємо, творимо, вчимо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чнів, навчаємось самі…»                                             Л. М.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:\IMG_346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3287684" cy="2464724"/>
          </a:xfrm>
          <a:prstGeom prst="rect">
            <a:avLst/>
          </a:prstGeom>
          <a:noFill/>
          <a:extLst/>
        </p:spPr>
      </p:pic>
      <p:pic>
        <p:nvPicPr>
          <p:cNvPr id="4098" name="Picture 2" descr="F:\Повх Л.М\DSCN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168352" cy="23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4" y="6165264"/>
            <a:ext cx="38562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18" y="6165264"/>
            <a:ext cx="39926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6384"/>
            <a:ext cx="2860235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04" y="32132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«Якщо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вчитель має тільки любов до справи, він буде учителем. Якщо вчитель відчуває тільки любов до учня як батько , мати, він буде кращим за того вчителя, який прочитав усі книжки,  але не відчуває любові ні до справи ні до учня. Якщо учитель поєднує в собі любов до справи і до учнів, він – досконалий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учитель».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					Л. М. Толстой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36" y="1318838"/>
            <a:ext cx="1794967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673"/>
            <a:ext cx="2381061" cy="2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" y="332656"/>
            <a:ext cx="1826057" cy="14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00" y="4350186"/>
            <a:ext cx="1747418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ºÐ°ÑÑÐ¸Ð½ÐºÐ° Ð¿Ð¾Ð²Ð°Ñ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81453"/>
            <a:ext cx="1872208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ºÐ°ÑÑÐ¸Ð½ÐºÐ° Ð°Ð²ÑÐ¾Ð¼ÐµÑÐ°Ð½ÑÐ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55" y="1063719"/>
            <a:ext cx="2242027" cy="20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ºÐ°ÑÑÐ¸Ð½ÐºÐ° Ð°Ð²ÑÐ¾Ð¼ÐµÑÐ°Ð½ÑÐ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74" y="4997913"/>
            <a:ext cx="2847708" cy="1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ºÐ°ÑÑÐ¸Ð½ÐºÐ° Ð²Ð°Ð½ÑÐ°Ð¶Ð½Ñ  Ð°Ð²ÑÐ¾Ð¼Ð¾Ð±ÑÐ»Ñ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0" y="4509120"/>
            <a:ext cx="3331838" cy="122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65276">
            <a:off x="776713" y="301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Серце віддаю дітям…</a:t>
            </a:r>
            <a:br>
              <a:rPr lang="uk-UA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ел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4" y="552754"/>
            <a:ext cx="34608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еля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9920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:\DCIM\121CANON\IMG_34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8185" y="470327"/>
            <a:ext cx="2828925" cy="2121535"/>
          </a:xfrm>
          <a:prstGeom prst="rect">
            <a:avLst/>
          </a:prstGeom>
          <a:noFill/>
          <a:extLst/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291127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Михайлівна 1953 року народження. Викладач математики.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– «спеціаліст вищої категорії», педагогічне звання – «викладач-методист», відмінник освіти України.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- 42 роки.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 пройшла при НМЦ ПТО ПК у Хмельницькій області (свідоцтво №2451/15 від 02.10.2015 року).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 атестацію пройшла в 2014 році – підтверджено кваліфікаційну категорію «спеціаліст вищої категорії», педагогічне звання «викладач-методист».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30" y="6144899"/>
            <a:ext cx="456834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«42 роки педагогічної діяльності… 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роки натхненної праці у рідному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ДНЗ «Лісоводський ПАЛ».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Увібрали вони в себе сотні випускників,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 уроків, трепетні зустрічі та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миті успіхів та досягнень,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професійне зростання та злети.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Рідний ліцей, що у сільській місцевості…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ньому велика частина мого життя та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праці, життя та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викладача математики, 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Людмили Михайлівни.»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Л.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/>
          </a:p>
          <a:p>
            <a:endParaRPr lang="uk-UA" sz="1400" dirty="0"/>
          </a:p>
        </p:txBody>
      </p:sp>
      <p:pic>
        <p:nvPicPr>
          <p:cNvPr id="5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" y="516148"/>
            <a:ext cx="46085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62" y="6093296"/>
            <a:ext cx="46085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onD\Desktop\Створити папку\DSCN1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88008"/>
            <a:ext cx="3240360" cy="43199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994" y="83671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Л.М. Родом із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Клинове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своє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селі Лісоводи.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вчительської родини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дивно, що все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мріяла бути педагогом. Моя мрія здійснилась у 1977 році. Я закінчила Чернівецький державний університет за спеціальністю «Математик. Викладач». З тих пір моя доля пов’язана на тодішній час з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Лісоводським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ПТУ №10, сьогодні - ДНЗ «Лісоводський ПАЛ».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овх Л.М\DSCN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3"/>
            <a:ext cx="455023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8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«42 роки  щоранку зустрічає мене як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викладача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 ДНЗ «Лісовод-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ський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ПАЛ». Скільки сторінок перегорнула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мого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ліцейного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життя. 2019 рік – 42 рік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оєї праці у рідному ліцеї .  Не мислю себе без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ього, без кабінету математики, без моїх учнів,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олег, без дзвінка на урок, без галасливих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перерв, без чорнобривців, що мерехтять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країнським різнобарв‘ям на території ліцею,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ліцейного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садка, без  українського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орнаменту, що красується на стіні корпусу.-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мій ліцей, моє учителювання, моя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педагогіка, це  я…»        Л.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BonD\Desktop\Створити папку\DSCN1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98521"/>
            <a:ext cx="3056585" cy="3798160"/>
          </a:xfrm>
          <a:prstGeom prst="rect">
            <a:avLst/>
          </a:prstGeom>
          <a:noFill/>
        </p:spPr>
      </p:pic>
      <p:pic>
        <p:nvPicPr>
          <p:cNvPr id="6" name="Picture 2" descr="C:\Users\BonD\Desktop\Створити папку\DSCN1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3408"/>
            <a:ext cx="3096344" cy="2322520"/>
          </a:xfrm>
          <a:prstGeom prst="rect">
            <a:avLst/>
          </a:prstGeom>
          <a:noFill/>
        </p:spPr>
      </p:pic>
      <p:pic>
        <p:nvPicPr>
          <p:cNvPr id="2050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– цариця  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всіх наук. Добре знати мате-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матику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50 % успіху життя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людини. Навчити учнів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математичної грамотності –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 із важливих моїх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завдань.»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Л.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BonD\Desktop\Створити папку\DSCN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845621" cy="4012712"/>
          </a:xfrm>
          <a:prstGeom prst="rect">
            <a:avLst/>
          </a:prstGeom>
          <a:noFill/>
        </p:spPr>
      </p:pic>
      <p:pic>
        <p:nvPicPr>
          <p:cNvPr id="7170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7" y="5669703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666928"/>
            <a:ext cx="4030863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0072" y="4149080"/>
            <a:ext cx="3923928" cy="2708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математики – це лабораторія навчання, виховання моїх учнів. Тут ми осягаємо математичні закони, засвоюємо математичні знання, \програмуємо себе на майбутній успіх, вчимось, творимо, діємо, мріємо і віримо…»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Л. М.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C:\Users\BonD\Desktop\Створити папку\DSCN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47006"/>
            <a:ext cx="4283954" cy="3213328"/>
          </a:xfrm>
          <a:prstGeom prst="rect">
            <a:avLst/>
          </a:prstGeom>
          <a:noFill/>
        </p:spPr>
      </p:pic>
      <p:pic>
        <p:nvPicPr>
          <p:cNvPr id="5" name="Picture 2" descr="C:\Users\BonD\Desktop\Створити папку\DSCN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63262"/>
            <a:ext cx="4392488" cy="3294738"/>
          </a:xfrm>
          <a:prstGeom prst="rect">
            <a:avLst/>
          </a:prstGeom>
          <a:noFill/>
        </p:spPr>
      </p:pic>
      <p:pic>
        <p:nvPicPr>
          <p:cNvPr id="6" name="Picture 2" descr="C:\Users\BonD\Desktop\Створити папку\DSCN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039"/>
            <a:ext cx="4392488" cy="32947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000">
        <p14:pan dir="u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«Ключові компетентності завойовують сьогодні основне місце у рейтингу під час викладання предметів загальноосвітньої підготовки. Розширенню кругозору учнів, збагаченню їх творчого мислення, світосприйняття сприяють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математики, проведені у читальному залі».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uk-UA" sz="1800" dirty="0" smtClean="0"/>
              <a:t>Л. М. </a:t>
            </a:r>
            <a:r>
              <a:rPr lang="uk-UA" sz="1800" dirty="0" err="1" smtClean="0"/>
              <a:t>Повх</a:t>
            </a:r>
            <a:endParaRPr lang="uk-UA" sz="1800" dirty="0"/>
          </a:p>
        </p:txBody>
      </p:sp>
      <p:pic>
        <p:nvPicPr>
          <p:cNvPr id="11266" name="Picture 2" descr="C:\Users\BonD\Desktop\Створити папку\DSCN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8640"/>
            <a:ext cx="5976664" cy="4483005"/>
          </a:xfrm>
          <a:prstGeom prst="rect">
            <a:avLst/>
          </a:prstGeom>
          <a:noFill/>
        </p:spPr>
      </p:pic>
      <p:pic>
        <p:nvPicPr>
          <p:cNvPr id="921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0185" y="3074535"/>
            <a:ext cx="6427040" cy="4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865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ПРЕЗЕНТАЦІЯ ДОСВІДУ РОБОТИ</vt:lpstr>
      <vt:lpstr>Серце віддаю дітям…                                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«Мої сильніші учні - учасники обласних олімпіад, конкурсів, на яких демонструють гарні знання, досягають вагомих результатів».                                                                               Л. М. Повх</vt:lpstr>
      <vt:lpstr>«Моя викладацька робота - не тільки уроки математики, але й позаурочні заходи, які включають в себе тижні математики, олімпіади, круглі столи, виставки кращих творчих учнівських робіт. Такі заходи допомагають моїм учням розкрити, реалізувати, пізнати себе, показати свої кращі риси. Тому всеціло сприяю проведенню позаурочних заходів і залучаю максимум учнів до участі в них».       Л.М. Повх</vt:lpstr>
      <vt:lpstr>Презентация PowerPoint</vt:lpstr>
      <vt:lpstr>«ІКТ – сьогодні це не данина моді, а необхідність сьогодення. «Раціональне використання ІКТ на уроках математики» - моя методична проблема. Здобутки, напрацювання з впровадження цієї проблеми в навчально-виховному процесі систематизовані та оформлені у вигляді передового педагогічного досвіду. Ними можу поділитися з колегами».                Л.М. Повх</vt:lpstr>
      <vt:lpstr>Презентация PowerPoint</vt:lpstr>
      <vt:lpstr>Презентация PowerPoint</vt:lpstr>
      <vt:lpstr>Презентация PowerPoint</vt:lpstr>
      <vt:lpstr>«Якщо вчитель має тільки любов до справи, він буде учителем. Якщо вчитель відчуває тільки любов до учня як батько , мати, він буде кращим за того вчителя, який прочитав усі книжки,  але не відчуває любові ні до справи ні до учня. Якщо учитель поєднує в собі любов до справи і до учнів, він – досконалий учитель».        Л. М. Толстой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BonD</dc:creator>
  <cp:lastModifiedBy>Секретар</cp:lastModifiedBy>
  <cp:revision>42</cp:revision>
  <dcterms:created xsi:type="dcterms:W3CDTF">2019-03-26T05:18:32Z</dcterms:created>
  <dcterms:modified xsi:type="dcterms:W3CDTF">2019-03-28T11:25:41Z</dcterms:modified>
</cp:coreProperties>
</file>