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8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3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8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00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91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0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8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3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6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5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9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7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16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87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3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026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48935C-99B9-4553-8574-43D6C4E465B6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D08FB3-9280-4313-B48E-A08A655B24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26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800" b="1" i="1" dirty="0" smtClean="0">
                <a:solidFill>
                  <a:schemeClr val="accent1"/>
                </a:solidFill>
              </a:rPr>
              <a:t>Міністерство освіти і науки України</a:t>
            </a:r>
            <a:br>
              <a:rPr lang="uk-UA" sz="2800" b="1" i="1" dirty="0" smtClean="0">
                <a:solidFill>
                  <a:schemeClr val="accent1"/>
                </a:solidFill>
              </a:rPr>
            </a:br>
            <a:r>
              <a:rPr lang="uk-UA" sz="2800" b="1" i="1" dirty="0" smtClean="0">
                <a:solidFill>
                  <a:schemeClr val="accent1"/>
                </a:solidFill>
              </a:rPr>
              <a:t>Державний навчальний заклад</a:t>
            </a:r>
            <a:br>
              <a:rPr lang="uk-UA" sz="2800" b="1" i="1" dirty="0" smtClean="0">
                <a:solidFill>
                  <a:schemeClr val="accent1"/>
                </a:solidFill>
              </a:rPr>
            </a:br>
            <a:r>
              <a:rPr lang="uk-UA" sz="2800" b="1" i="1" dirty="0" smtClean="0">
                <a:solidFill>
                  <a:schemeClr val="accent1"/>
                </a:solidFill>
              </a:rPr>
              <a:t>«</a:t>
            </a:r>
            <a:r>
              <a:rPr lang="uk-UA" sz="2800" b="1" i="1" dirty="0" err="1" smtClean="0">
                <a:solidFill>
                  <a:schemeClr val="accent1"/>
                </a:solidFill>
              </a:rPr>
              <a:t>Лісоводський</a:t>
            </a:r>
            <a:r>
              <a:rPr lang="uk-UA" sz="2800" b="1" i="1" dirty="0" smtClean="0">
                <a:solidFill>
                  <a:schemeClr val="accent1"/>
                </a:solidFill>
              </a:rPr>
              <a:t> професійний аграрний ліцей»</a:t>
            </a:r>
            <a:endParaRPr lang="uk-UA" sz="2800" b="1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8612" y="3386664"/>
            <a:ext cx="6989456" cy="1591735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accent5"/>
                </a:solidFill>
              </a:rPr>
              <a:t>Матеріали атестації 2020 року</a:t>
            </a:r>
          </a:p>
          <a:p>
            <a:endParaRPr lang="uk-UA" sz="6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0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42737"/>
            <a:ext cx="9601197" cy="1243262"/>
          </a:xfrm>
        </p:spPr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</a:rPr>
              <a:t>2015 рік -</a:t>
            </a:r>
            <a:endParaRPr lang="uk-UA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400" b="1" i="1" dirty="0" smtClean="0">
                <a:solidFill>
                  <a:schemeClr val="accent1">
                    <a:lumMod val="75000"/>
                  </a:schemeClr>
                </a:solidFill>
              </a:rPr>
              <a:t>Переможець конкурсу інноваційних технологій у сфері </a:t>
            </a:r>
            <a:r>
              <a:rPr lang="uk-UA" sz="44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професійно</a:t>
            </a:r>
            <a:r>
              <a:rPr lang="uk-UA" sz="4400" b="1" i="1" dirty="0" smtClean="0">
                <a:solidFill>
                  <a:schemeClr val="accent1">
                    <a:lumMod val="75000"/>
                  </a:schemeClr>
                </a:solidFill>
              </a:rPr>
              <a:t> – технічної освіти у </a:t>
            </a:r>
            <a:r>
              <a:rPr lang="uk-UA" sz="44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проєкті</a:t>
            </a:r>
            <a:r>
              <a:rPr lang="uk-UA" sz="4400" b="1" i="1" dirty="0" smtClean="0">
                <a:solidFill>
                  <a:schemeClr val="accent1">
                    <a:lumMod val="75000"/>
                  </a:schemeClr>
                </a:solidFill>
              </a:rPr>
              <a:t> «Соціальний голос українського ліцеїста»</a:t>
            </a:r>
            <a:endParaRPr lang="uk-UA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9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 рік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</a:rPr>
              <a:t>Стаття у науково – методичному віснику «Професійна освіта» «Формування позитивних установок самоактуалізації учнів через впровадження технології розвитку критичного мислення у навчально – виробничий та виховний процес»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5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Поїздка у Чернівці- обмін досвідом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333" y="2769918"/>
            <a:ext cx="3633538" cy="26656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52" y="2117556"/>
            <a:ext cx="7058527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223" y="-782500"/>
            <a:ext cx="9601196" cy="130386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122946"/>
            <a:ext cx="4624136" cy="4752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«У природі все мудро придумано</a:t>
            </a:r>
          </a:p>
          <a:p>
            <a:pPr marL="0" indent="0">
              <a:buNone/>
            </a:pP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та влаштовано, кожен  повинен займатися своєю справою,  і в цій </a:t>
            </a:r>
          </a:p>
          <a:p>
            <a:pPr marL="0" indent="0">
              <a:buNone/>
            </a:pP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удрості – найвища справедливість життя»</a:t>
            </a:r>
          </a:p>
          <a:p>
            <a:pPr marL="0" indent="0">
              <a:buNone/>
            </a:pPr>
            <a:endParaRPr lang="uk-UA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Леонардо да Вінчі</a:t>
            </a:r>
            <a:endParaRPr lang="uk-UA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4740" y="1486121"/>
            <a:ext cx="5284963" cy="37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0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«Бути методистом – нелегка справа…»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906" y="2285999"/>
            <a:ext cx="9789692" cy="384208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«… </a:t>
            </a:r>
            <a:r>
              <a:rPr lang="uk-UA" sz="3200" dirty="0" err="1" smtClean="0">
                <a:solidFill>
                  <a:schemeClr val="accent1">
                    <a:lumMod val="75000"/>
                  </a:schemeClr>
                </a:solidFill>
              </a:rPr>
              <a:t>обов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3200" dirty="0" err="1" smtClean="0">
                <a:solidFill>
                  <a:schemeClr val="accent1">
                    <a:lumMod val="75000"/>
                  </a:schemeClr>
                </a:solidFill>
              </a:rPr>
              <a:t>язків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  багато, вимоги високі. Адже методист – це учитель учителів.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Постійно  треба «учителювати», «бачити», «чути», «говорити» і «діяти»…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Ольга </a:t>
            </a:r>
            <a:r>
              <a:rPr lang="uk-UA" sz="3200" dirty="0" err="1" smtClean="0">
                <a:solidFill>
                  <a:schemeClr val="accent1">
                    <a:lumMod val="75000"/>
                  </a:schemeClr>
                </a:solidFill>
              </a:rPr>
              <a:t>Байзан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4446" y="457200"/>
            <a:ext cx="13496224" cy="1828800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chemeClr val="accent1"/>
                </a:solidFill>
              </a:rPr>
              <a:t>Байзан</a:t>
            </a:r>
            <a:r>
              <a:rPr lang="uk-UA" sz="3200" dirty="0" smtClean="0">
                <a:solidFill>
                  <a:schemeClr val="accent1"/>
                </a:solidFill>
              </a:rPr>
              <a:t> Ольга Михайлівна-  </a:t>
            </a:r>
            <a:br>
              <a:rPr lang="uk-UA" sz="3200" dirty="0" smtClean="0">
                <a:solidFill>
                  <a:schemeClr val="accent1"/>
                </a:solidFill>
              </a:rPr>
            </a:br>
            <a:r>
              <a:rPr lang="uk-UA" sz="3200" dirty="0" smtClean="0">
                <a:solidFill>
                  <a:schemeClr val="accent1"/>
                </a:solidFill>
              </a:rPr>
              <a:t>методист ДНЗ «</a:t>
            </a:r>
            <a:r>
              <a:rPr lang="uk-UA" sz="3200" dirty="0" err="1" smtClean="0">
                <a:solidFill>
                  <a:schemeClr val="accent1"/>
                </a:solidFill>
              </a:rPr>
              <a:t>Лісоводський</a:t>
            </a:r>
            <a:r>
              <a:rPr lang="uk-UA" sz="3200" dirty="0" smtClean="0">
                <a:solidFill>
                  <a:schemeClr val="accent1"/>
                </a:solidFill>
              </a:rPr>
              <a:t> ПАЛ»</a:t>
            </a:r>
            <a:endParaRPr lang="uk-UA" sz="3200" dirty="0">
              <a:solidFill>
                <a:schemeClr val="accent1"/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3" y="2285999"/>
            <a:ext cx="4296232" cy="2415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79" y="3253838"/>
            <a:ext cx="3575397" cy="247600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1201" y="2349221"/>
            <a:ext cx="4659759" cy="26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1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68" y="673768"/>
            <a:ext cx="9994230" cy="1612231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ПОРТФОЛІО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843" y="1828801"/>
            <a:ext cx="9813755" cy="401097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Освіта: </a:t>
            </a:r>
            <a:r>
              <a:rPr lang="uk-UA" sz="2800" b="1" i="1" dirty="0" smtClean="0">
                <a:solidFill>
                  <a:srgbClr val="92D050"/>
                </a:solidFill>
              </a:rPr>
              <a:t>вища</a:t>
            </a:r>
          </a:p>
          <a:p>
            <a:r>
              <a:rPr lang="uk-UA" sz="2800" dirty="0" smtClean="0"/>
              <a:t>Спеціальність: </a:t>
            </a:r>
            <a:r>
              <a:rPr lang="uk-UA" sz="2800" b="1" i="1" dirty="0" smtClean="0">
                <a:solidFill>
                  <a:srgbClr val="92D050"/>
                </a:solidFill>
              </a:rPr>
              <a:t>вчитель української мови та літератури</a:t>
            </a:r>
          </a:p>
          <a:p>
            <a:r>
              <a:rPr lang="uk-UA" sz="2800" dirty="0" smtClean="0"/>
              <a:t>Навчальний заклад, який закінчила</a:t>
            </a:r>
            <a:r>
              <a:rPr lang="uk-UA" sz="2800" b="1" i="1" dirty="0" smtClean="0">
                <a:solidFill>
                  <a:srgbClr val="92D050"/>
                </a:solidFill>
              </a:rPr>
              <a:t>: Кам</a:t>
            </a:r>
            <a:r>
              <a:rPr lang="en-US" sz="2800" b="1" i="1" dirty="0" smtClean="0">
                <a:solidFill>
                  <a:srgbClr val="92D050"/>
                </a:solidFill>
              </a:rPr>
              <a:t>’</a:t>
            </a:r>
            <a:r>
              <a:rPr lang="uk-UA" sz="2800" b="1" i="1" dirty="0" err="1" smtClean="0">
                <a:solidFill>
                  <a:srgbClr val="92D050"/>
                </a:solidFill>
              </a:rPr>
              <a:t>янець</a:t>
            </a:r>
            <a:r>
              <a:rPr lang="uk-UA" sz="2800" b="1" i="1" dirty="0" smtClean="0">
                <a:solidFill>
                  <a:srgbClr val="92D050"/>
                </a:solidFill>
              </a:rPr>
              <a:t>-Подільський </a:t>
            </a:r>
            <a:r>
              <a:rPr lang="uk-UA" sz="2800" b="1" i="1" dirty="0">
                <a:solidFill>
                  <a:srgbClr val="92D050"/>
                </a:solidFill>
              </a:rPr>
              <a:t>д</a:t>
            </a:r>
            <a:r>
              <a:rPr lang="uk-UA" sz="2800" b="1" i="1" dirty="0" smtClean="0">
                <a:solidFill>
                  <a:srgbClr val="92D050"/>
                </a:solidFill>
              </a:rPr>
              <a:t>ержавний педагогічний інститут ім. В. </a:t>
            </a:r>
            <a:r>
              <a:rPr lang="uk-UA" sz="2800" b="1" i="1" dirty="0" err="1" smtClean="0">
                <a:solidFill>
                  <a:srgbClr val="92D050"/>
                </a:solidFill>
              </a:rPr>
              <a:t>Затонського</a:t>
            </a:r>
            <a:endParaRPr lang="uk-UA" sz="2800" b="1" i="1" dirty="0" smtClean="0">
              <a:solidFill>
                <a:srgbClr val="92D050"/>
              </a:solidFill>
            </a:endParaRPr>
          </a:p>
          <a:p>
            <a:r>
              <a:rPr lang="uk-UA" sz="2800" dirty="0" smtClean="0"/>
              <a:t>Педагогічний стаж: </a:t>
            </a:r>
            <a:r>
              <a:rPr lang="uk-UA" sz="2800" b="1" i="1" dirty="0" smtClean="0">
                <a:solidFill>
                  <a:srgbClr val="92D050"/>
                </a:solidFill>
              </a:rPr>
              <a:t>33 роки</a:t>
            </a:r>
          </a:p>
          <a:p>
            <a:r>
              <a:rPr lang="uk-UA" sz="2800" dirty="0" smtClean="0"/>
              <a:t>На посаді методиста: </a:t>
            </a:r>
            <a:r>
              <a:rPr lang="uk-UA" sz="2800" b="1" i="1" dirty="0" smtClean="0">
                <a:solidFill>
                  <a:srgbClr val="92D050"/>
                </a:solidFill>
              </a:rPr>
              <a:t>6 років</a:t>
            </a:r>
            <a:endParaRPr lang="uk-UA" sz="28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2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663" y="192505"/>
            <a:ext cx="9866935" cy="20934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Методичний кабінет – творча лабораторія</a:t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професійної майстерності педагогів</a:t>
            </a:r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3" y="2117558"/>
            <a:ext cx="3058547" cy="17204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17" y="3645121"/>
            <a:ext cx="4157483" cy="2338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344" y="3304798"/>
            <a:ext cx="3429001" cy="1928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0" y="4062580"/>
            <a:ext cx="3785937" cy="21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16" y="1275347"/>
            <a:ext cx="9861881" cy="4600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Методична робота у ДНЗ «</a:t>
            </a:r>
            <a:r>
              <a:rPr lang="uk-UA" sz="4000" dirty="0" err="1" smtClean="0">
                <a:solidFill>
                  <a:schemeClr val="accent1">
                    <a:lumMod val="75000"/>
                  </a:schemeClr>
                </a:solidFill>
              </a:rPr>
              <a:t>Лісоводський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 ПАЛ» - це систематична, цілеспрямована, колективна й індивідуальна діяльність ІПП з підвищення наукового та загально-культурного   рівня, вдосконалення психолого – педагогічної підготовки і професійної майстерності педагогів.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1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8800" y="0"/>
            <a:ext cx="12725398" cy="2285999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</a:rPr>
              <a:t>Творчі здобутки</a:t>
            </a:r>
            <a:endParaRPr lang="uk-UA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47" y="2285999"/>
            <a:ext cx="5960237" cy="37136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9211">
            <a:off x="6898491" y="1603572"/>
            <a:ext cx="4467854" cy="38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2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5137" y="982132"/>
            <a:ext cx="5891460" cy="4893736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Участь в ХІ Міжнародній виставці «</a:t>
            </a:r>
            <a:r>
              <a:rPr lang="uk-UA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Інноватика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 в сучасній освіті». </a:t>
            </a:r>
          </a:p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Номінація «Конкурентоздатний фахівець – сучасна </a:t>
            </a:r>
            <a:r>
              <a:rPr lang="uk-UA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стратегіязакладу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 професійної (</a:t>
            </a:r>
            <a:r>
              <a:rPr lang="uk-UA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професійно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 – технічної) освіти.</a:t>
            </a:r>
          </a:p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ДНЗ «</a:t>
            </a:r>
            <a:r>
              <a:rPr lang="uk-UA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Лісоводський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 ПАЛ» нагороджений золотою медаллю</a:t>
            </a:r>
            <a:endParaRPr lang="uk-UA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69" y="1876953"/>
            <a:ext cx="5466793" cy="30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Участь у тренінг</a:t>
            </a:r>
            <a:endParaRPr lang="uk-UA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52211" y="982132"/>
            <a:ext cx="6244386" cy="4893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Участь у тренінгу «Підготовка педагогів ЗП(ПТО) до застосування технології колективної розумової діяльності» у рамках проекту з </a:t>
            </a:r>
            <a:r>
              <a:rPr lang="uk-UA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теми»Школа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 розвитку професійної компетентності методистів ЗП(ПТ)О в </a:t>
            </a:r>
            <a:r>
              <a:rPr lang="uk-UA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міжкурсовий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 період підвищення кваліфікації</a:t>
            </a:r>
            <a:endParaRPr lang="uk-UA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0723" y="1757139"/>
            <a:ext cx="5522942" cy="31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9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Методичні місячники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074" y="2359851"/>
            <a:ext cx="3317875" cy="186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93" y="3261558"/>
            <a:ext cx="4368801" cy="2457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0313" y="2028074"/>
            <a:ext cx="4724397" cy="2657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79" y="2133600"/>
            <a:ext cx="3797520" cy="2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95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291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Міністерство освіти і науки України Державний навчальний заклад «Лісоводський професійний аграрний ліцей»</vt:lpstr>
      <vt:lpstr>Байзан Ольга Михайлівна-   методист ДНЗ «Лісоводський ПАЛ»</vt:lpstr>
      <vt:lpstr>ПОРТФОЛІО</vt:lpstr>
      <vt:lpstr>Методичний кабінет – творча лабораторія професійної майстерності педагогів</vt:lpstr>
      <vt:lpstr>Презентация PowerPoint</vt:lpstr>
      <vt:lpstr>Творчі здобутки</vt:lpstr>
      <vt:lpstr>Презентация PowerPoint</vt:lpstr>
      <vt:lpstr>       Участь у тренінг</vt:lpstr>
      <vt:lpstr>Методичні місячники</vt:lpstr>
      <vt:lpstr>2015 рік -</vt:lpstr>
      <vt:lpstr>2019 рік</vt:lpstr>
      <vt:lpstr>Поїздка у Чернівці- обмін досвідом</vt:lpstr>
      <vt:lpstr>Презентация PowerPoint</vt:lpstr>
      <vt:lpstr>«Бути методистом – нелегка справа…»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Користувач Windows</cp:lastModifiedBy>
  <cp:revision>19</cp:revision>
  <dcterms:created xsi:type="dcterms:W3CDTF">2020-05-12T08:03:42Z</dcterms:created>
  <dcterms:modified xsi:type="dcterms:W3CDTF">2021-03-09T08:39:49Z</dcterms:modified>
</cp:coreProperties>
</file>