
<file path=[Content_Types].xml><?xml version="1.0" encoding="utf-8"?>
<Types xmlns="http://schemas.openxmlformats.org/package/2006/content-types">
  <Default Extension="mp3" ContentType="audio/mpeg"/>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323" r:id="rId3"/>
    <p:sldId id="293" r:id="rId4"/>
    <p:sldId id="289" r:id="rId5"/>
    <p:sldId id="295" r:id="rId6"/>
    <p:sldId id="300" r:id="rId7"/>
    <p:sldId id="301" r:id="rId8"/>
    <p:sldId id="305" r:id="rId9"/>
    <p:sldId id="281" r:id="rId10"/>
    <p:sldId id="307" r:id="rId11"/>
    <p:sldId id="322" r:id="rId12"/>
    <p:sldId id="325" r:id="rId13"/>
    <p:sldId id="284" r:id="rId14"/>
    <p:sldId id="320" r:id="rId15"/>
    <p:sldId id="260" r:id="rId16"/>
    <p:sldId id="321" r:id="rId17"/>
    <p:sldId id="326" r:id="rId18"/>
    <p:sldId id="327" r:id="rId19"/>
    <p:sldId id="328" r:id="rId20"/>
    <p:sldId id="286" r:id="rId21"/>
    <p:sldId id="324" r:id="rId22"/>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0066CC"/>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65" autoAdjust="0"/>
    <p:restoredTop sz="81519" autoAdjust="0"/>
  </p:normalViewPr>
  <p:slideViewPr>
    <p:cSldViewPr>
      <p:cViewPr varScale="1">
        <p:scale>
          <a:sx n="68" d="100"/>
          <a:sy n="68" d="100"/>
        </p:scale>
        <p:origin x="36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CD24E7-CA85-4342-A879-73920427B234}" type="datetimeFigureOut">
              <a:rPr lang="uk-UA" smtClean="0"/>
              <a:pPr/>
              <a:t>26.06.2022</a:t>
            </a:fld>
            <a:endParaRPr lang="uk-UA"/>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4F0BAF-A95C-44CF-BFB1-BFFD6A08A0DB}" type="slidenum">
              <a:rPr lang="uk-UA" smtClean="0"/>
              <a:pPr/>
              <a:t>‹#›</a:t>
            </a:fld>
            <a:endParaRPr lang="uk-UA"/>
          </a:p>
        </p:txBody>
      </p:sp>
    </p:spTree>
    <p:extLst>
      <p:ext uri="{BB962C8B-B14F-4D97-AF65-F5344CB8AC3E}">
        <p14:creationId xmlns:p14="http://schemas.microsoft.com/office/powerpoint/2010/main" val="3960620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r>
              <a:rPr lang="ru-RU" smtClean="0"/>
              <a:t>Спеціалізована школа "Тріумф"</a:t>
            </a:r>
            <a:endParaRPr lang="ru-RU"/>
          </a:p>
        </p:txBody>
      </p:sp>
      <p:sp>
        <p:nvSpPr>
          <p:cNvPr id="6" name="Номер слайда 5"/>
          <p:cNvSpPr>
            <a:spLocks noGrp="1"/>
          </p:cNvSpPr>
          <p:nvPr>
            <p:ph type="sldNum" sz="quarter" idx="12"/>
          </p:nvPr>
        </p:nvSpPr>
        <p:spPr/>
        <p:txBody>
          <a:bodyPr/>
          <a:lstStyle>
            <a:lvl1pPr>
              <a:defRPr/>
            </a:lvl1pPr>
          </a:lstStyle>
          <a:p>
            <a:fld id="{1A97890F-E724-4180-87DF-7CC87A02A88D}" type="slidenum">
              <a:rPr lang="ru-RU"/>
              <a:pPr/>
              <a:t>‹#›</a:t>
            </a:fld>
            <a:endParaRPr lang="ru-RU"/>
          </a:p>
        </p:txBody>
      </p:sp>
    </p:spTree>
    <p:extLst>
      <p:ext uri="{BB962C8B-B14F-4D97-AF65-F5344CB8AC3E}">
        <p14:creationId xmlns:p14="http://schemas.microsoft.com/office/powerpoint/2010/main" val="4105708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r>
              <a:rPr lang="ru-RU" smtClean="0"/>
              <a:t>Спеціалізована школа "Тріумф"</a:t>
            </a:r>
            <a:endParaRPr lang="ru-RU"/>
          </a:p>
        </p:txBody>
      </p:sp>
      <p:sp>
        <p:nvSpPr>
          <p:cNvPr id="6" name="Номер слайда 5"/>
          <p:cNvSpPr>
            <a:spLocks noGrp="1"/>
          </p:cNvSpPr>
          <p:nvPr>
            <p:ph type="sldNum" sz="quarter" idx="12"/>
          </p:nvPr>
        </p:nvSpPr>
        <p:spPr/>
        <p:txBody>
          <a:bodyPr/>
          <a:lstStyle>
            <a:lvl1pPr>
              <a:defRPr/>
            </a:lvl1pPr>
          </a:lstStyle>
          <a:p>
            <a:fld id="{11B16A17-0901-4E66-8BB1-8B2CDCB92E5F}" type="slidenum">
              <a:rPr lang="ru-RU"/>
              <a:pPr/>
              <a:t>‹#›</a:t>
            </a:fld>
            <a:endParaRPr lang="ru-RU"/>
          </a:p>
        </p:txBody>
      </p:sp>
    </p:spTree>
    <p:extLst>
      <p:ext uri="{BB962C8B-B14F-4D97-AF65-F5344CB8AC3E}">
        <p14:creationId xmlns:p14="http://schemas.microsoft.com/office/powerpoint/2010/main" val="1219243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r>
              <a:rPr lang="ru-RU" smtClean="0"/>
              <a:t>Спеціалізована школа "Тріумф"</a:t>
            </a:r>
            <a:endParaRPr lang="ru-RU"/>
          </a:p>
        </p:txBody>
      </p:sp>
      <p:sp>
        <p:nvSpPr>
          <p:cNvPr id="6" name="Номер слайда 5"/>
          <p:cNvSpPr>
            <a:spLocks noGrp="1"/>
          </p:cNvSpPr>
          <p:nvPr>
            <p:ph type="sldNum" sz="quarter" idx="12"/>
          </p:nvPr>
        </p:nvSpPr>
        <p:spPr/>
        <p:txBody>
          <a:bodyPr/>
          <a:lstStyle>
            <a:lvl1pPr>
              <a:defRPr/>
            </a:lvl1pPr>
          </a:lstStyle>
          <a:p>
            <a:fld id="{86A20965-CDAC-49A2-832A-9E34F54B7425}" type="slidenum">
              <a:rPr lang="ru-RU"/>
              <a:pPr/>
              <a:t>‹#›</a:t>
            </a:fld>
            <a:endParaRPr lang="ru-RU"/>
          </a:p>
        </p:txBody>
      </p:sp>
    </p:spTree>
    <p:extLst>
      <p:ext uri="{BB962C8B-B14F-4D97-AF65-F5344CB8AC3E}">
        <p14:creationId xmlns:p14="http://schemas.microsoft.com/office/powerpoint/2010/main" val="1123014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r>
              <a:rPr lang="ru-RU" smtClean="0"/>
              <a:t>Спеціалізована школа "Тріумф"</a:t>
            </a:r>
            <a:endParaRPr lang="ru-RU"/>
          </a:p>
        </p:txBody>
      </p:sp>
      <p:sp>
        <p:nvSpPr>
          <p:cNvPr id="6" name="Номер слайда 5"/>
          <p:cNvSpPr>
            <a:spLocks noGrp="1"/>
          </p:cNvSpPr>
          <p:nvPr>
            <p:ph type="sldNum" sz="quarter" idx="12"/>
          </p:nvPr>
        </p:nvSpPr>
        <p:spPr/>
        <p:txBody>
          <a:bodyPr/>
          <a:lstStyle>
            <a:lvl1pPr>
              <a:defRPr/>
            </a:lvl1pPr>
          </a:lstStyle>
          <a:p>
            <a:fld id="{5253E096-5AEE-489A-837D-91533782AD9C}" type="slidenum">
              <a:rPr lang="ru-RU"/>
              <a:pPr/>
              <a:t>‹#›</a:t>
            </a:fld>
            <a:endParaRPr lang="ru-RU"/>
          </a:p>
        </p:txBody>
      </p:sp>
    </p:spTree>
    <p:extLst>
      <p:ext uri="{BB962C8B-B14F-4D97-AF65-F5344CB8AC3E}">
        <p14:creationId xmlns:p14="http://schemas.microsoft.com/office/powerpoint/2010/main" val="4068417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r>
              <a:rPr lang="ru-RU" smtClean="0"/>
              <a:t>Спеціалізована школа "Тріумф"</a:t>
            </a:r>
            <a:endParaRPr lang="ru-RU"/>
          </a:p>
        </p:txBody>
      </p:sp>
      <p:sp>
        <p:nvSpPr>
          <p:cNvPr id="6" name="Номер слайда 5"/>
          <p:cNvSpPr>
            <a:spLocks noGrp="1"/>
          </p:cNvSpPr>
          <p:nvPr>
            <p:ph type="sldNum" sz="quarter" idx="12"/>
          </p:nvPr>
        </p:nvSpPr>
        <p:spPr/>
        <p:txBody>
          <a:bodyPr/>
          <a:lstStyle>
            <a:lvl1pPr>
              <a:defRPr/>
            </a:lvl1pPr>
          </a:lstStyle>
          <a:p>
            <a:fld id="{A9FD61F1-B4F0-441B-A7E3-7825B1F635B4}" type="slidenum">
              <a:rPr lang="ru-RU"/>
              <a:pPr/>
              <a:t>‹#›</a:t>
            </a:fld>
            <a:endParaRPr lang="ru-RU"/>
          </a:p>
        </p:txBody>
      </p:sp>
    </p:spTree>
    <p:extLst>
      <p:ext uri="{BB962C8B-B14F-4D97-AF65-F5344CB8AC3E}">
        <p14:creationId xmlns:p14="http://schemas.microsoft.com/office/powerpoint/2010/main" val="1814343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r>
              <a:rPr lang="ru-RU" smtClean="0"/>
              <a:t>Спеціалізована школа "Тріумф"</a:t>
            </a:r>
            <a:endParaRPr lang="ru-RU"/>
          </a:p>
        </p:txBody>
      </p:sp>
      <p:sp>
        <p:nvSpPr>
          <p:cNvPr id="7" name="Номер слайда 6"/>
          <p:cNvSpPr>
            <a:spLocks noGrp="1"/>
          </p:cNvSpPr>
          <p:nvPr>
            <p:ph type="sldNum" sz="quarter" idx="12"/>
          </p:nvPr>
        </p:nvSpPr>
        <p:spPr/>
        <p:txBody>
          <a:bodyPr/>
          <a:lstStyle>
            <a:lvl1pPr>
              <a:defRPr/>
            </a:lvl1pPr>
          </a:lstStyle>
          <a:p>
            <a:fld id="{7B29AAD6-D0AC-4902-B4FE-3941ECFDFCAA}" type="slidenum">
              <a:rPr lang="ru-RU"/>
              <a:pPr/>
              <a:t>‹#›</a:t>
            </a:fld>
            <a:endParaRPr lang="ru-RU"/>
          </a:p>
        </p:txBody>
      </p:sp>
    </p:spTree>
    <p:extLst>
      <p:ext uri="{BB962C8B-B14F-4D97-AF65-F5344CB8AC3E}">
        <p14:creationId xmlns:p14="http://schemas.microsoft.com/office/powerpoint/2010/main" val="1268149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p>
        </p:txBody>
      </p:sp>
      <p:sp>
        <p:nvSpPr>
          <p:cNvPr id="8" name="Нижний колонтитул 7"/>
          <p:cNvSpPr>
            <a:spLocks noGrp="1"/>
          </p:cNvSpPr>
          <p:nvPr>
            <p:ph type="ftr" sz="quarter" idx="11"/>
          </p:nvPr>
        </p:nvSpPr>
        <p:spPr/>
        <p:txBody>
          <a:bodyPr/>
          <a:lstStyle>
            <a:lvl1pPr>
              <a:defRPr/>
            </a:lvl1pPr>
          </a:lstStyle>
          <a:p>
            <a:r>
              <a:rPr lang="ru-RU" smtClean="0"/>
              <a:t>Спеціалізована школа "Тріумф"</a:t>
            </a:r>
            <a:endParaRPr lang="ru-RU"/>
          </a:p>
        </p:txBody>
      </p:sp>
      <p:sp>
        <p:nvSpPr>
          <p:cNvPr id="9" name="Номер слайда 8"/>
          <p:cNvSpPr>
            <a:spLocks noGrp="1"/>
          </p:cNvSpPr>
          <p:nvPr>
            <p:ph type="sldNum" sz="quarter" idx="12"/>
          </p:nvPr>
        </p:nvSpPr>
        <p:spPr/>
        <p:txBody>
          <a:bodyPr/>
          <a:lstStyle>
            <a:lvl1pPr>
              <a:defRPr/>
            </a:lvl1pPr>
          </a:lstStyle>
          <a:p>
            <a:fld id="{43C0994F-C888-4AF4-A76F-3DC3D7D859DA}" type="slidenum">
              <a:rPr lang="ru-RU"/>
              <a:pPr/>
              <a:t>‹#›</a:t>
            </a:fld>
            <a:endParaRPr lang="ru-RU"/>
          </a:p>
        </p:txBody>
      </p:sp>
    </p:spTree>
    <p:extLst>
      <p:ext uri="{BB962C8B-B14F-4D97-AF65-F5344CB8AC3E}">
        <p14:creationId xmlns:p14="http://schemas.microsoft.com/office/powerpoint/2010/main" val="4264695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p>
        </p:txBody>
      </p:sp>
      <p:sp>
        <p:nvSpPr>
          <p:cNvPr id="4" name="Нижний колонтитул 3"/>
          <p:cNvSpPr>
            <a:spLocks noGrp="1"/>
          </p:cNvSpPr>
          <p:nvPr>
            <p:ph type="ftr" sz="quarter" idx="11"/>
          </p:nvPr>
        </p:nvSpPr>
        <p:spPr/>
        <p:txBody>
          <a:bodyPr/>
          <a:lstStyle>
            <a:lvl1pPr>
              <a:defRPr/>
            </a:lvl1pPr>
          </a:lstStyle>
          <a:p>
            <a:r>
              <a:rPr lang="ru-RU" smtClean="0"/>
              <a:t>Спеціалізована школа "Тріумф"</a:t>
            </a:r>
            <a:endParaRPr lang="ru-RU"/>
          </a:p>
        </p:txBody>
      </p:sp>
      <p:sp>
        <p:nvSpPr>
          <p:cNvPr id="5" name="Номер слайда 4"/>
          <p:cNvSpPr>
            <a:spLocks noGrp="1"/>
          </p:cNvSpPr>
          <p:nvPr>
            <p:ph type="sldNum" sz="quarter" idx="12"/>
          </p:nvPr>
        </p:nvSpPr>
        <p:spPr/>
        <p:txBody>
          <a:bodyPr/>
          <a:lstStyle>
            <a:lvl1pPr>
              <a:defRPr/>
            </a:lvl1pPr>
          </a:lstStyle>
          <a:p>
            <a:fld id="{4C3D0406-E224-4CA0-A031-0018D9592285}" type="slidenum">
              <a:rPr lang="ru-RU"/>
              <a:pPr/>
              <a:t>‹#›</a:t>
            </a:fld>
            <a:endParaRPr lang="ru-RU"/>
          </a:p>
        </p:txBody>
      </p:sp>
    </p:spTree>
    <p:extLst>
      <p:ext uri="{BB962C8B-B14F-4D97-AF65-F5344CB8AC3E}">
        <p14:creationId xmlns:p14="http://schemas.microsoft.com/office/powerpoint/2010/main" val="2549848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p>
        </p:txBody>
      </p:sp>
      <p:sp>
        <p:nvSpPr>
          <p:cNvPr id="3" name="Нижний колонтитул 2"/>
          <p:cNvSpPr>
            <a:spLocks noGrp="1"/>
          </p:cNvSpPr>
          <p:nvPr>
            <p:ph type="ftr" sz="quarter" idx="11"/>
          </p:nvPr>
        </p:nvSpPr>
        <p:spPr/>
        <p:txBody>
          <a:bodyPr/>
          <a:lstStyle>
            <a:lvl1pPr>
              <a:defRPr/>
            </a:lvl1pPr>
          </a:lstStyle>
          <a:p>
            <a:r>
              <a:rPr lang="ru-RU" smtClean="0"/>
              <a:t>Спеціалізована школа "Тріумф"</a:t>
            </a:r>
            <a:endParaRPr lang="ru-RU"/>
          </a:p>
        </p:txBody>
      </p:sp>
      <p:sp>
        <p:nvSpPr>
          <p:cNvPr id="4" name="Номер слайда 3"/>
          <p:cNvSpPr>
            <a:spLocks noGrp="1"/>
          </p:cNvSpPr>
          <p:nvPr>
            <p:ph type="sldNum" sz="quarter" idx="12"/>
          </p:nvPr>
        </p:nvSpPr>
        <p:spPr/>
        <p:txBody>
          <a:bodyPr/>
          <a:lstStyle>
            <a:lvl1pPr>
              <a:defRPr/>
            </a:lvl1pPr>
          </a:lstStyle>
          <a:p>
            <a:fld id="{E5B71D75-8AF9-47A2-BF09-B5F4E9A76E59}" type="slidenum">
              <a:rPr lang="ru-RU"/>
              <a:pPr/>
              <a:t>‹#›</a:t>
            </a:fld>
            <a:endParaRPr lang="ru-RU"/>
          </a:p>
        </p:txBody>
      </p:sp>
    </p:spTree>
    <p:extLst>
      <p:ext uri="{BB962C8B-B14F-4D97-AF65-F5344CB8AC3E}">
        <p14:creationId xmlns:p14="http://schemas.microsoft.com/office/powerpoint/2010/main" val="2857258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r>
              <a:rPr lang="ru-RU" smtClean="0"/>
              <a:t>Спеціалізована школа "Тріумф"</a:t>
            </a:r>
            <a:endParaRPr lang="ru-RU"/>
          </a:p>
        </p:txBody>
      </p:sp>
      <p:sp>
        <p:nvSpPr>
          <p:cNvPr id="7" name="Номер слайда 6"/>
          <p:cNvSpPr>
            <a:spLocks noGrp="1"/>
          </p:cNvSpPr>
          <p:nvPr>
            <p:ph type="sldNum" sz="quarter" idx="12"/>
          </p:nvPr>
        </p:nvSpPr>
        <p:spPr/>
        <p:txBody>
          <a:bodyPr/>
          <a:lstStyle>
            <a:lvl1pPr>
              <a:defRPr/>
            </a:lvl1pPr>
          </a:lstStyle>
          <a:p>
            <a:fld id="{1736F665-AC6B-4662-AC16-7F7991D98897}" type="slidenum">
              <a:rPr lang="ru-RU"/>
              <a:pPr/>
              <a:t>‹#›</a:t>
            </a:fld>
            <a:endParaRPr lang="ru-RU"/>
          </a:p>
        </p:txBody>
      </p:sp>
    </p:spTree>
    <p:extLst>
      <p:ext uri="{BB962C8B-B14F-4D97-AF65-F5344CB8AC3E}">
        <p14:creationId xmlns:p14="http://schemas.microsoft.com/office/powerpoint/2010/main" val="4258672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r>
              <a:rPr lang="ru-RU" smtClean="0"/>
              <a:t>Спеціалізована школа "Тріумф"</a:t>
            </a:r>
            <a:endParaRPr lang="ru-RU"/>
          </a:p>
        </p:txBody>
      </p:sp>
      <p:sp>
        <p:nvSpPr>
          <p:cNvPr id="7" name="Номер слайда 6"/>
          <p:cNvSpPr>
            <a:spLocks noGrp="1"/>
          </p:cNvSpPr>
          <p:nvPr>
            <p:ph type="sldNum" sz="quarter" idx="12"/>
          </p:nvPr>
        </p:nvSpPr>
        <p:spPr/>
        <p:txBody>
          <a:bodyPr/>
          <a:lstStyle>
            <a:lvl1pPr>
              <a:defRPr/>
            </a:lvl1pPr>
          </a:lstStyle>
          <a:p>
            <a:fld id="{D0DE6788-B0FF-42A6-8B5E-C52BB85B0F2D}" type="slidenum">
              <a:rPr lang="ru-RU"/>
              <a:pPr/>
              <a:t>‹#›</a:t>
            </a:fld>
            <a:endParaRPr lang="ru-RU"/>
          </a:p>
        </p:txBody>
      </p:sp>
    </p:spTree>
    <p:extLst>
      <p:ext uri="{BB962C8B-B14F-4D97-AF65-F5344CB8AC3E}">
        <p14:creationId xmlns:p14="http://schemas.microsoft.com/office/powerpoint/2010/main" val="2025296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ru-RU"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r>
              <a:rPr lang="ru-RU" dirty="0" err="1" smtClean="0"/>
              <a:t>Спеціалізована</a:t>
            </a:r>
            <a:r>
              <a:rPr lang="ru-RU" dirty="0" smtClean="0"/>
              <a:t> школа "</a:t>
            </a:r>
            <a:r>
              <a:rPr lang="ru-RU" dirty="0" err="1" smtClean="0"/>
              <a:t>Тріумф</a:t>
            </a:r>
            <a:r>
              <a:rPr lang="ru-RU" dirty="0" smtClean="0"/>
              <a:t>"</a:t>
            </a:r>
            <a:endParaRPr lang="ru-RU"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AC02133-0ED4-4979-8FA7-2777FFF8E004}"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emf"/><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11560" y="1996728"/>
            <a:ext cx="7772028" cy="1695714"/>
          </a:xfrm>
        </p:spPr>
        <p:txBody>
          <a:bodyPr/>
          <a:lstStyle/>
          <a:p>
            <a:r>
              <a:rPr lang="uk-UA" b="1" i="1" dirty="0" smtClean="0">
                <a:solidFill>
                  <a:srgbClr val="7030A0"/>
                </a:solidFill>
              </a:rPr>
              <a:t>«Професійна </a:t>
            </a:r>
            <a:r>
              <a:rPr lang="uk-UA" b="1" i="1" dirty="0">
                <a:solidFill>
                  <a:srgbClr val="7030A0"/>
                </a:solidFill>
              </a:rPr>
              <a:t/>
            </a:r>
            <a:br>
              <a:rPr lang="uk-UA" b="1" i="1" dirty="0">
                <a:solidFill>
                  <a:srgbClr val="7030A0"/>
                </a:solidFill>
              </a:rPr>
            </a:br>
            <a:r>
              <a:rPr lang="uk-UA" b="1" i="1" dirty="0" smtClean="0">
                <a:solidFill>
                  <a:srgbClr val="7030A0"/>
                </a:solidFill>
              </a:rPr>
              <a:t>майстерня»</a:t>
            </a:r>
            <a:r>
              <a:rPr lang="uk-UA" b="1" i="1" dirty="0">
                <a:solidFill>
                  <a:srgbClr val="7030A0"/>
                </a:solidFill>
              </a:rPr>
              <a:t/>
            </a:r>
            <a:br>
              <a:rPr lang="uk-UA" b="1" i="1" dirty="0">
                <a:solidFill>
                  <a:srgbClr val="7030A0"/>
                </a:solidFill>
              </a:rPr>
            </a:br>
            <a:r>
              <a:rPr lang="uk-UA" b="1" i="1" dirty="0" smtClean="0">
                <a:solidFill>
                  <a:srgbClr val="C00000"/>
                </a:solidFill>
              </a:rPr>
              <a:t>викладачки природничих наук </a:t>
            </a:r>
            <a:r>
              <a:rPr lang="uk-UA" b="1" i="1" dirty="0" err="1" smtClean="0">
                <a:solidFill>
                  <a:srgbClr val="C00000"/>
                </a:solidFill>
              </a:rPr>
              <a:t>Дзери</a:t>
            </a:r>
            <a:r>
              <a:rPr lang="uk-UA" b="1" i="1" dirty="0" smtClean="0">
                <a:solidFill>
                  <a:srgbClr val="C00000"/>
                </a:solidFill>
              </a:rPr>
              <a:t> Н. А.</a:t>
            </a:r>
            <a:endParaRPr lang="ru-RU" b="1" i="1" dirty="0">
              <a:solidFill>
                <a:srgbClr val="C00000"/>
              </a:solidFill>
            </a:endParaRPr>
          </a:p>
        </p:txBody>
      </p:sp>
      <p:cxnSp>
        <p:nvCxnSpPr>
          <p:cNvPr id="4" name="Прямая соединительная линия 3"/>
          <p:cNvCxnSpPr/>
          <p:nvPr/>
        </p:nvCxnSpPr>
        <p:spPr>
          <a:xfrm>
            <a:off x="1619672" y="1988840"/>
            <a:ext cx="0" cy="4680520"/>
          </a:xfrm>
          <a:prstGeom prst="line">
            <a:avLst/>
          </a:prstGeom>
          <a:ln>
            <a:solidFill>
              <a:srgbClr val="FFC000"/>
            </a:solidFill>
          </a:ln>
        </p:spPr>
        <p:style>
          <a:lnRef idx="2">
            <a:schemeClr val="accent2"/>
          </a:lnRef>
          <a:fillRef idx="0">
            <a:schemeClr val="accent2"/>
          </a:fillRef>
          <a:effectRef idx="1">
            <a:schemeClr val="accent2"/>
          </a:effectRef>
          <a:fontRef idx="minor">
            <a:schemeClr val="tx1"/>
          </a:fontRef>
        </p:style>
      </p:cxnSp>
      <p:cxnSp>
        <p:nvCxnSpPr>
          <p:cNvPr id="5" name="Прямая соединительная линия 4"/>
          <p:cNvCxnSpPr/>
          <p:nvPr/>
        </p:nvCxnSpPr>
        <p:spPr>
          <a:xfrm flipH="1">
            <a:off x="179513" y="6165304"/>
            <a:ext cx="2520279" cy="44624"/>
          </a:xfrm>
          <a:prstGeom prst="line">
            <a:avLst/>
          </a:prstGeom>
          <a:ln>
            <a:solidFill>
              <a:srgbClr val="FFC000"/>
            </a:solidFill>
          </a:ln>
        </p:spPr>
        <p:style>
          <a:lnRef idx="2">
            <a:schemeClr val="accent2"/>
          </a:lnRef>
          <a:fillRef idx="0">
            <a:schemeClr val="accent2"/>
          </a:fillRef>
          <a:effectRef idx="1">
            <a:schemeClr val="accent2"/>
          </a:effectRef>
          <a:fontRef idx="minor">
            <a:schemeClr val="tx1"/>
          </a:fontRef>
        </p:style>
      </p:cxnSp>
      <p:cxnSp>
        <p:nvCxnSpPr>
          <p:cNvPr id="9" name="Прямая соединительная линия 8"/>
          <p:cNvCxnSpPr/>
          <p:nvPr/>
        </p:nvCxnSpPr>
        <p:spPr>
          <a:xfrm>
            <a:off x="8676456" y="1988840"/>
            <a:ext cx="0" cy="4680520"/>
          </a:xfrm>
          <a:prstGeom prst="line">
            <a:avLst/>
          </a:prstGeom>
          <a:ln>
            <a:solidFill>
              <a:srgbClr val="FFC000"/>
            </a:solidFill>
          </a:ln>
        </p:spPr>
        <p:style>
          <a:lnRef idx="2">
            <a:schemeClr val="accent2"/>
          </a:lnRef>
          <a:fillRef idx="0">
            <a:schemeClr val="accent2"/>
          </a:fillRef>
          <a:effectRef idx="1">
            <a:schemeClr val="accent2"/>
          </a:effectRef>
          <a:fontRef idx="minor">
            <a:schemeClr val="tx1"/>
          </a:fontRef>
        </p:style>
      </p:cxnSp>
      <p:cxnSp>
        <p:nvCxnSpPr>
          <p:cNvPr id="10" name="Прямая соединительная линия 9"/>
          <p:cNvCxnSpPr/>
          <p:nvPr/>
        </p:nvCxnSpPr>
        <p:spPr>
          <a:xfrm flipH="1">
            <a:off x="6226515" y="6220762"/>
            <a:ext cx="2520279" cy="44624"/>
          </a:xfrm>
          <a:prstGeom prst="line">
            <a:avLst/>
          </a:prstGeom>
          <a:ln>
            <a:solidFill>
              <a:srgbClr val="FFC000"/>
            </a:solidFill>
          </a:ln>
        </p:spPr>
        <p:style>
          <a:lnRef idx="2">
            <a:schemeClr val="accent2"/>
          </a:lnRef>
          <a:fillRef idx="0">
            <a:schemeClr val="accent2"/>
          </a:fillRef>
          <a:effectRef idx="1">
            <a:schemeClr val="accent2"/>
          </a:effectRef>
          <a:fontRef idx="minor">
            <a:schemeClr val="tx1"/>
          </a:fontRef>
        </p:style>
      </p:cxnSp>
      <p:pic>
        <p:nvPicPr>
          <p:cNvPr id="3074" name="Picture 2" descr="Кафедра химии | ФГБОУ ВО «ОГУ имени И.С. Тургенева»"/>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7733" y="12541"/>
            <a:ext cx="2287141" cy="228714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атом скачать бесплатно - Символ науки атом Химия картинки - ПНГ Свободного  Атома Скачать Картинки"/>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344" y="4002360"/>
            <a:ext cx="24765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УНИБЦ (НБ) РУДН"/>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344" y="124104"/>
            <a:ext cx="2411148" cy="2411148"/>
          </a:xfrm>
          <a:prstGeom prst="rect">
            <a:avLst/>
          </a:prstGeom>
          <a:noFill/>
          <a:extLst>
            <a:ext uri="{909E8E84-426E-40DD-AFC4-6F175D3DCCD1}">
              <a14:hiddenFill xmlns:a14="http://schemas.microsoft.com/office/drawing/2010/main">
                <a:solidFill>
                  <a:srgbClr val="FFFFFF"/>
                </a:solidFill>
              </a14:hiddenFill>
            </a:ext>
          </a:extLst>
        </p:spPr>
      </p:pic>
      <p:pic>
        <p:nvPicPr>
          <p:cNvPr id="7" name="muzyka-dlya-prezentaciy-klassik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3588" y="5983896"/>
            <a:ext cx="609600" cy="609600"/>
          </a:xfrm>
          <a:prstGeom prst="rect">
            <a:avLst/>
          </a:prstGeom>
        </p:spPr>
      </p:pic>
      <p:pic>
        <p:nvPicPr>
          <p:cNvPr id="11" name="Picture 2" descr="L:\Изображение\Изображение.jpg"/>
          <p:cNvPicPr>
            <a:picLocks noChangeAspect="1" noChangeArrowheads="1"/>
          </p:cNvPicPr>
          <p:nvPr/>
        </p:nvPicPr>
        <p:blipFill>
          <a:blip r:embed="rId9" cstate="print">
            <a:extLst>
              <a:ext uri="{28A0092B-C50C-407E-A947-70E740481C1C}">
                <a14:useLocalDpi xmlns:a14="http://schemas.microsoft.com/office/drawing/2010/main" val="0"/>
              </a:ext>
            </a:extLst>
          </a:blip>
          <a:srcRect l="1923" t="1370" r="3076"/>
          <a:stretch>
            <a:fillRect/>
          </a:stretch>
        </p:blipFill>
        <p:spPr bwMode="auto">
          <a:xfrm>
            <a:off x="6525560" y="4078256"/>
            <a:ext cx="1858028" cy="2515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1" presetClass="mediacall" presetSubtype="0" fill="hold" nodeType="afterEffect">
                                  <p:stCondLst>
                                    <p:cond delay="0"/>
                                  </p:stCondLst>
                                  <p:childTnLst>
                                    <p:cmd type="call" cmd="playFrom(0.0)">
                                      <p:cBhvr>
                                        <p:cTn id="2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2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63814" y="609600"/>
            <a:ext cx="4081916" cy="707886"/>
          </a:xfrm>
          <a:prstGeom prst="rect">
            <a:avLst/>
          </a:prstGeom>
        </p:spPr>
        <p:txBody>
          <a:bodyPr wrap="square">
            <a:spAutoFit/>
          </a:bodyPr>
          <a:lstStyle/>
          <a:p>
            <a:pPr algn="ctr"/>
            <a:r>
              <a:rPr lang="uk-UA" altLang="ru-RU" sz="4000" b="1" dirty="0">
                <a:solidFill>
                  <a:srgbClr val="002060"/>
                </a:solidFill>
                <a:latin typeface="Segoe Script" panose="030B0504020000000003" pitchFamily="66" charset="0"/>
              </a:rPr>
              <a:t>Вважаю, що</a:t>
            </a:r>
            <a:r>
              <a:rPr lang="uk-UA" altLang="ru-RU" sz="2400" b="1" dirty="0">
                <a:solidFill>
                  <a:srgbClr val="002060"/>
                </a:solidFill>
              </a:rPr>
              <a:t> </a:t>
            </a:r>
            <a:endParaRPr lang="en-US" altLang="ru-RU" sz="2400" b="1" dirty="0">
              <a:solidFill>
                <a:srgbClr val="002060"/>
              </a:solidFill>
            </a:endParaRPr>
          </a:p>
        </p:txBody>
      </p:sp>
      <p:sp>
        <p:nvSpPr>
          <p:cNvPr id="4" name="AutoShape 11"/>
          <p:cNvSpPr>
            <a:spLocks noChangeArrowheads="1"/>
          </p:cNvSpPr>
          <p:nvPr/>
        </p:nvSpPr>
        <p:spPr bwMode="auto">
          <a:xfrm>
            <a:off x="547688" y="1493838"/>
            <a:ext cx="2016125" cy="3095625"/>
          </a:xfrm>
          <a:prstGeom prst="roundRect">
            <a:avLst>
              <a:gd name="adj" fmla="val 16667"/>
            </a:avLst>
          </a:prstGeom>
          <a:gradFill rotWithShape="1">
            <a:gsLst>
              <a:gs pos="0">
                <a:srgbClr val="76765E"/>
              </a:gs>
              <a:gs pos="50000">
                <a:srgbClr val="FFFFCC"/>
              </a:gs>
              <a:gs pos="100000">
                <a:srgbClr val="76765E"/>
              </a:gs>
            </a:gsLst>
            <a:lin ang="2700000" scaled="1"/>
          </a:gradFill>
          <a:ln w="38100">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0" hangingPunct="0"/>
            <a:endParaRPr lang="ru-RU" altLang="ru-RU">
              <a:latin typeface="Verdana" panose="020B0604030504040204" pitchFamily="34" charset="0"/>
            </a:endParaRPr>
          </a:p>
        </p:txBody>
      </p:sp>
      <p:sp>
        <p:nvSpPr>
          <p:cNvPr id="6" name="Text Box 12"/>
          <p:cNvSpPr txBox="1">
            <a:spLocks noChangeArrowheads="1"/>
          </p:cNvSpPr>
          <p:nvPr/>
        </p:nvSpPr>
        <p:spPr bwMode="auto">
          <a:xfrm>
            <a:off x="763588" y="1709738"/>
            <a:ext cx="1549400"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0" hangingPunct="0"/>
            <a:r>
              <a:rPr lang="uk-UA" altLang="ru-RU" sz="1400" b="1" dirty="0">
                <a:solidFill>
                  <a:srgbClr val="009900"/>
                </a:solidFill>
                <a:latin typeface="Arial" panose="020B0604020202020204" pitchFamily="34" charset="0"/>
              </a:rPr>
              <a:t>Формування навички толерантного </a:t>
            </a:r>
          </a:p>
          <a:p>
            <a:pPr algn="ctr" eaLnBrk="0" hangingPunct="0"/>
            <a:r>
              <a:rPr lang="uk-UA" altLang="ru-RU" sz="1400" b="1" dirty="0">
                <a:solidFill>
                  <a:srgbClr val="009900"/>
                </a:solidFill>
                <a:latin typeface="Arial" panose="020B0604020202020204" pitchFamily="34" charset="0"/>
              </a:rPr>
              <a:t>спілкування, вміння аргументувати свою </a:t>
            </a:r>
          </a:p>
          <a:p>
            <a:pPr algn="ctr" eaLnBrk="0" hangingPunct="0"/>
            <a:r>
              <a:rPr lang="uk-UA" altLang="ru-RU" sz="1400" b="1" dirty="0">
                <a:solidFill>
                  <a:srgbClr val="009900"/>
                </a:solidFill>
                <a:latin typeface="Arial" panose="020B0604020202020204" pitchFamily="34" charset="0"/>
              </a:rPr>
              <a:t>точку зору, знаходити альтернативне </a:t>
            </a:r>
          </a:p>
          <a:p>
            <a:pPr algn="ctr" eaLnBrk="0" hangingPunct="0"/>
            <a:r>
              <a:rPr lang="uk-UA" altLang="ru-RU" sz="1400" b="1" dirty="0">
                <a:solidFill>
                  <a:srgbClr val="009900"/>
                </a:solidFill>
                <a:latin typeface="Arial" panose="020B0604020202020204" pitchFamily="34" charset="0"/>
              </a:rPr>
              <a:t>рішення проблеми;</a:t>
            </a:r>
            <a:endParaRPr lang="en-US" altLang="ru-RU" sz="1400" b="1" dirty="0">
              <a:solidFill>
                <a:srgbClr val="009900"/>
              </a:solidFill>
              <a:latin typeface="Arial" panose="020B0604020202020204" pitchFamily="34" charset="0"/>
            </a:endParaRPr>
          </a:p>
          <a:p>
            <a:pPr algn="ctr" eaLnBrk="0" hangingPunct="0">
              <a:buSzPct val="60000"/>
              <a:buFontTx/>
              <a:buChar char="•"/>
            </a:pPr>
            <a:endParaRPr lang="en-US" altLang="ru-RU" sz="1400" b="1" dirty="0">
              <a:solidFill>
                <a:srgbClr val="001D3A"/>
              </a:solidFill>
              <a:latin typeface="Arial" panose="020B0604020202020204" pitchFamily="34" charset="0"/>
            </a:endParaRPr>
          </a:p>
          <a:p>
            <a:pPr algn="ctr" eaLnBrk="0" hangingPunct="0"/>
            <a:endParaRPr lang="en-US" altLang="ru-RU" sz="1400" b="1" dirty="0">
              <a:solidFill>
                <a:srgbClr val="001D3A"/>
              </a:solidFill>
              <a:latin typeface="Verdana" panose="020B0604030504040204" pitchFamily="34" charset="0"/>
            </a:endParaRPr>
          </a:p>
        </p:txBody>
      </p:sp>
      <p:sp>
        <p:nvSpPr>
          <p:cNvPr id="7" name="AutoShape 16"/>
          <p:cNvSpPr>
            <a:spLocks noChangeArrowheads="1"/>
          </p:cNvSpPr>
          <p:nvPr/>
        </p:nvSpPr>
        <p:spPr bwMode="gray">
          <a:xfrm>
            <a:off x="3208338" y="1565275"/>
            <a:ext cx="2816225" cy="919163"/>
          </a:xfrm>
          <a:prstGeom prst="can">
            <a:avLst>
              <a:gd name="adj" fmla="val 27866"/>
            </a:avLst>
          </a:prstGeom>
          <a:gradFill rotWithShape="1">
            <a:gsLst>
              <a:gs pos="0">
                <a:srgbClr val="765E5E"/>
              </a:gs>
              <a:gs pos="50000">
                <a:srgbClr val="FFCCCC"/>
              </a:gs>
              <a:gs pos="100000">
                <a:srgbClr val="765E5E"/>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0" hangingPunct="0"/>
            <a:endParaRPr lang="uk-UA" altLang="ru-RU" sz="2000" b="1">
              <a:solidFill>
                <a:schemeClr val="bg1"/>
              </a:solidFill>
              <a:latin typeface="Arial" panose="020B0604020202020204" pitchFamily="34" charset="0"/>
            </a:endParaRPr>
          </a:p>
        </p:txBody>
      </p:sp>
      <p:sp>
        <p:nvSpPr>
          <p:cNvPr id="8" name="Text Box 18"/>
          <p:cNvSpPr txBox="1">
            <a:spLocks noChangeArrowheads="1"/>
          </p:cNvSpPr>
          <p:nvPr/>
        </p:nvSpPr>
        <p:spPr bwMode="gray">
          <a:xfrm>
            <a:off x="3327401" y="1565275"/>
            <a:ext cx="24764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0" hangingPunct="0"/>
            <a:r>
              <a:rPr lang="uk-UA" altLang="ru-RU" sz="1600" b="1" dirty="0">
                <a:solidFill>
                  <a:srgbClr val="006600"/>
                </a:solidFill>
                <a:latin typeface="Times New Roman" panose="02020603050405020304" pitchFamily="18" charset="0"/>
              </a:rPr>
              <a:t>У </a:t>
            </a:r>
            <a:r>
              <a:rPr lang="uk-UA" altLang="ru-RU" sz="1600" b="1" dirty="0" smtClean="0">
                <a:solidFill>
                  <a:srgbClr val="006600"/>
                </a:solidFill>
                <a:latin typeface="Times New Roman" panose="02020603050405020304" pitchFamily="18" charset="0"/>
              </a:rPr>
              <a:t>навчально-виховній діяльності </a:t>
            </a:r>
            <a:r>
              <a:rPr lang="uk-UA" altLang="ru-RU" sz="1600" b="1" dirty="0">
                <a:solidFill>
                  <a:srgbClr val="006600"/>
                </a:solidFill>
                <a:latin typeface="Times New Roman" panose="02020603050405020304" pitchFamily="18" charset="0"/>
              </a:rPr>
              <a:t>задіяні</a:t>
            </a:r>
          </a:p>
          <a:p>
            <a:pPr algn="ctr" eaLnBrk="0" hangingPunct="0"/>
            <a:r>
              <a:rPr lang="uk-UA" altLang="ru-RU" sz="1600" b="1" dirty="0">
                <a:solidFill>
                  <a:srgbClr val="006600"/>
                </a:solidFill>
                <a:latin typeface="Times New Roman" panose="02020603050405020304" pitchFamily="18" charset="0"/>
              </a:rPr>
              <a:t> всі учні </a:t>
            </a:r>
            <a:endParaRPr lang="en-US" altLang="ru-RU" sz="1600" b="1" dirty="0">
              <a:solidFill>
                <a:srgbClr val="006600"/>
              </a:solidFill>
              <a:latin typeface="Times New Roman" panose="02020603050405020304" pitchFamily="18" charset="0"/>
            </a:endParaRPr>
          </a:p>
        </p:txBody>
      </p:sp>
      <p:sp>
        <p:nvSpPr>
          <p:cNvPr id="9" name="AutoShape 23"/>
          <p:cNvSpPr>
            <a:spLocks noChangeArrowheads="1"/>
          </p:cNvSpPr>
          <p:nvPr/>
        </p:nvSpPr>
        <p:spPr bwMode="gray">
          <a:xfrm>
            <a:off x="6596063" y="1781175"/>
            <a:ext cx="2198687" cy="1155700"/>
          </a:xfrm>
          <a:prstGeom prst="can">
            <a:avLst>
              <a:gd name="adj" fmla="val 25000"/>
            </a:avLst>
          </a:prstGeom>
          <a:solidFill>
            <a:srgbClr val="CC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0" hangingPunct="0"/>
            <a:r>
              <a:rPr lang="uk-UA" altLang="ru-RU" sz="1400" b="1" dirty="0">
                <a:solidFill>
                  <a:srgbClr val="008000"/>
                </a:solidFill>
                <a:latin typeface="Times New Roman" panose="02020603050405020304" pitchFamily="18" charset="0"/>
              </a:rPr>
              <a:t>Кожна дитина</a:t>
            </a:r>
          </a:p>
          <a:p>
            <a:pPr algn="ctr" eaLnBrk="0" hangingPunct="0"/>
            <a:r>
              <a:rPr lang="uk-UA" altLang="ru-RU" sz="1400" b="1" dirty="0">
                <a:solidFill>
                  <a:srgbClr val="008000"/>
                </a:solidFill>
                <a:latin typeface="Times New Roman" panose="02020603050405020304" pitchFamily="18" charset="0"/>
              </a:rPr>
              <a:t>має можливість</a:t>
            </a:r>
          </a:p>
          <a:p>
            <a:pPr algn="ctr" eaLnBrk="0" hangingPunct="0"/>
            <a:r>
              <a:rPr lang="uk-UA" altLang="ru-RU" sz="1400" b="1" dirty="0">
                <a:solidFill>
                  <a:srgbClr val="008000"/>
                </a:solidFill>
                <a:latin typeface="Times New Roman" panose="02020603050405020304" pitchFamily="18" charset="0"/>
              </a:rPr>
              <a:t>пропонувати свою </a:t>
            </a:r>
            <a:r>
              <a:rPr lang="uk-UA" altLang="ru-RU" sz="1400" b="1" dirty="0" smtClean="0">
                <a:solidFill>
                  <a:srgbClr val="008000"/>
                </a:solidFill>
                <a:latin typeface="Times New Roman" panose="02020603050405020304" pitchFamily="18" charset="0"/>
              </a:rPr>
              <a:t>думку</a:t>
            </a:r>
            <a:endParaRPr lang="ru-RU" altLang="ru-RU" sz="1400" b="1" dirty="0">
              <a:solidFill>
                <a:srgbClr val="008000"/>
              </a:solidFill>
              <a:latin typeface="Times New Roman" panose="02020603050405020304" pitchFamily="18" charset="0"/>
            </a:endParaRPr>
          </a:p>
        </p:txBody>
      </p:sp>
      <p:sp>
        <p:nvSpPr>
          <p:cNvPr id="10" name="AutoShape 6"/>
          <p:cNvSpPr>
            <a:spLocks noChangeArrowheads="1"/>
          </p:cNvSpPr>
          <p:nvPr/>
        </p:nvSpPr>
        <p:spPr bwMode="gray">
          <a:xfrm>
            <a:off x="3911600" y="3197225"/>
            <a:ext cx="1549400" cy="1392238"/>
          </a:xfrm>
          <a:prstGeom prst="can">
            <a:avLst>
              <a:gd name="adj" fmla="val 25000"/>
            </a:avLst>
          </a:prstGeom>
          <a:gradFill rotWithShape="1">
            <a:gsLst>
              <a:gs pos="0">
                <a:srgbClr val="5E7676"/>
              </a:gs>
              <a:gs pos="50000">
                <a:srgbClr val="CCFFFF"/>
              </a:gs>
              <a:gs pos="100000">
                <a:srgbClr val="5E7676"/>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0" hangingPunct="0"/>
            <a:endParaRPr lang="uk-UA" altLang="ru-RU" sz="2000" b="1">
              <a:solidFill>
                <a:schemeClr val="bg1"/>
              </a:solidFill>
              <a:latin typeface="Arial" panose="020B0604020202020204" pitchFamily="34" charset="0"/>
            </a:endParaRPr>
          </a:p>
        </p:txBody>
      </p:sp>
      <p:sp>
        <p:nvSpPr>
          <p:cNvPr id="11" name="AutoShape 17"/>
          <p:cNvSpPr>
            <a:spLocks noChangeArrowheads="1"/>
          </p:cNvSpPr>
          <p:nvPr/>
        </p:nvSpPr>
        <p:spPr bwMode="gray">
          <a:xfrm>
            <a:off x="3881438" y="2617788"/>
            <a:ext cx="1619250" cy="506412"/>
          </a:xfrm>
          <a:prstGeom prst="upArrow">
            <a:avLst>
              <a:gd name="adj1" fmla="val 68380"/>
              <a:gd name="adj2" fmla="val 70833"/>
            </a:avLst>
          </a:prstGeom>
          <a:gradFill rotWithShape="1">
            <a:gsLst>
              <a:gs pos="0">
                <a:schemeClr val="tx2"/>
              </a:gs>
              <a:gs pos="100000">
                <a:schemeClr val="bg2">
                  <a:gamma/>
                  <a:tint val="63529"/>
                  <a:invGamma/>
                  <a:alpha val="12000"/>
                </a:schemeClr>
              </a:gs>
            </a:gsLst>
            <a:lin ang="5400000" scaled="1"/>
          </a:gradFill>
          <a:ln w="9525">
            <a:noFill/>
            <a:miter lim="800000"/>
            <a:headEnd/>
            <a:tailEnd/>
          </a:ln>
          <a:effectLst/>
        </p:spPr>
        <p:txBody>
          <a:bodyPr wrap="none" anchor="ctr"/>
          <a:lstStyle/>
          <a:p>
            <a:pPr algn="ctr" eaLnBrk="0" fontAlgn="auto" hangingPunct="0">
              <a:spcBef>
                <a:spcPts val="0"/>
              </a:spcBef>
              <a:spcAft>
                <a:spcPts val="0"/>
              </a:spcAft>
              <a:defRPr/>
            </a:pPr>
            <a:endParaRPr lang="uk-UA" sz="2000" b="1">
              <a:solidFill>
                <a:schemeClr val="bg1"/>
              </a:solidFill>
              <a:latin typeface="Arial" charset="0"/>
              <a:cs typeface="+mn-cs"/>
            </a:endParaRPr>
          </a:p>
        </p:txBody>
      </p:sp>
      <p:sp>
        <p:nvSpPr>
          <p:cNvPr id="12" name="AutoShape 10"/>
          <p:cNvSpPr>
            <a:spLocks noChangeArrowheads="1"/>
          </p:cNvSpPr>
          <p:nvPr/>
        </p:nvSpPr>
        <p:spPr bwMode="gray">
          <a:xfrm>
            <a:off x="3278188" y="2979738"/>
            <a:ext cx="492125" cy="1954212"/>
          </a:xfrm>
          <a:prstGeom prst="leftArrow">
            <a:avLst>
              <a:gd name="adj1" fmla="val 65583"/>
              <a:gd name="adj2" fmla="val 65181"/>
            </a:avLst>
          </a:prstGeom>
          <a:gradFill rotWithShape="1">
            <a:gsLst>
              <a:gs pos="0">
                <a:schemeClr val="tx2"/>
              </a:gs>
              <a:gs pos="100000">
                <a:schemeClr val="bg2">
                  <a:gamma/>
                  <a:shade val="46275"/>
                  <a:invGamma/>
                  <a:alpha val="12000"/>
                </a:schemeClr>
              </a:gs>
            </a:gsLst>
            <a:lin ang="0" scaled="1"/>
          </a:gradFill>
          <a:ln w="9525">
            <a:noFill/>
            <a:miter lim="800000"/>
            <a:headEnd/>
            <a:tailEnd/>
          </a:ln>
          <a:effectLst/>
        </p:spPr>
        <p:txBody>
          <a:bodyPr wrap="none" anchor="ctr"/>
          <a:lstStyle/>
          <a:p>
            <a:pPr algn="ctr" eaLnBrk="0" fontAlgn="auto" hangingPunct="0">
              <a:spcBef>
                <a:spcPts val="0"/>
              </a:spcBef>
              <a:spcAft>
                <a:spcPts val="0"/>
              </a:spcAft>
              <a:defRPr/>
            </a:pPr>
            <a:endParaRPr lang="uk-UA" sz="2000" b="1">
              <a:solidFill>
                <a:schemeClr val="bg1"/>
              </a:solidFill>
              <a:latin typeface="Arial" charset="0"/>
              <a:cs typeface="+mn-cs"/>
            </a:endParaRPr>
          </a:p>
        </p:txBody>
      </p:sp>
      <p:sp>
        <p:nvSpPr>
          <p:cNvPr id="13" name="AutoShape 15"/>
          <p:cNvSpPr>
            <a:spLocks noChangeArrowheads="1"/>
          </p:cNvSpPr>
          <p:nvPr/>
        </p:nvSpPr>
        <p:spPr bwMode="gray">
          <a:xfrm>
            <a:off x="5603875" y="2979738"/>
            <a:ext cx="490538" cy="1954212"/>
          </a:xfrm>
          <a:prstGeom prst="rightArrow">
            <a:avLst>
              <a:gd name="adj1" fmla="val 67750"/>
              <a:gd name="adj2" fmla="val 66167"/>
            </a:avLst>
          </a:prstGeom>
          <a:gradFill rotWithShape="1">
            <a:gsLst>
              <a:gs pos="0">
                <a:schemeClr val="tx2"/>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0" hangingPunct="0"/>
            <a:endParaRPr lang="uk-UA" altLang="ru-RU" sz="2000" b="1">
              <a:solidFill>
                <a:schemeClr val="bg1"/>
              </a:solidFill>
              <a:latin typeface="Arial" panose="020B0604020202020204" pitchFamily="34" charset="0"/>
            </a:endParaRPr>
          </a:p>
        </p:txBody>
      </p:sp>
      <p:sp>
        <p:nvSpPr>
          <p:cNvPr id="14" name="AutoShape 21"/>
          <p:cNvSpPr>
            <a:spLocks noChangeArrowheads="1"/>
          </p:cNvSpPr>
          <p:nvPr/>
        </p:nvSpPr>
        <p:spPr bwMode="gray">
          <a:xfrm>
            <a:off x="3860800" y="4862513"/>
            <a:ext cx="1622425" cy="498475"/>
          </a:xfrm>
          <a:prstGeom prst="downArrow">
            <a:avLst>
              <a:gd name="adj1" fmla="val 67093"/>
              <a:gd name="adj2" fmla="val 64051"/>
            </a:avLst>
          </a:prstGeom>
          <a:gradFill rotWithShape="1">
            <a:gsLst>
              <a:gs pos="0">
                <a:schemeClr val="tx2"/>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0" hangingPunct="0"/>
            <a:endParaRPr lang="uk-UA" altLang="ru-RU" sz="2000" b="1">
              <a:solidFill>
                <a:schemeClr val="bg1"/>
              </a:solidFill>
              <a:latin typeface="Arial" panose="020B0604020202020204" pitchFamily="34" charset="0"/>
            </a:endParaRPr>
          </a:p>
        </p:txBody>
      </p:sp>
      <p:sp>
        <p:nvSpPr>
          <p:cNvPr id="16" name="Text Box 9"/>
          <p:cNvSpPr txBox="1">
            <a:spLocks noChangeArrowheads="1"/>
          </p:cNvSpPr>
          <p:nvPr/>
        </p:nvSpPr>
        <p:spPr bwMode="gray">
          <a:xfrm>
            <a:off x="3960812" y="3257550"/>
            <a:ext cx="15001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0" hangingPunct="0"/>
            <a:r>
              <a:rPr lang="uk-UA" altLang="ru-RU" sz="1400" b="1" dirty="0">
                <a:solidFill>
                  <a:srgbClr val="FF3300"/>
                </a:solidFill>
                <a:latin typeface="Times New Roman" panose="02020603050405020304" pitchFamily="18" charset="0"/>
              </a:rPr>
              <a:t>ІННОВАЦІЙНІ</a:t>
            </a:r>
          </a:p>
          <a:p>
            <a:pPr algn="ctr" eaLnBrk="0" hangingPunct="0"/>
            <a:r>
              <a:rPr lang="uk-UA" altLang="ru-RU" sz="1400" b="1" dirty="0">
                <a:solidFill>
                  <a:srgbClr val="FF3300"/>
                </a:solidFill>
                <a:latin typeface="Times New Roman" panose="02020603050405020304" pitchFamily="18" charset="0"/>
              </a:rPr>
              <a:t>ТЕХНОЛОГІЇ </a:t>
            </a:r>
          </a:p>
          <a:p>
            <a:pPr algn="ctr" eaLnBrk="0" hangingPunct="0"/>
            <a:r>
              <a:rPr lang="uk-UA" altLang="ru-RU" sz="1400" b="1" dirty="0">
                <a:solidFill>
                  <a:srgbClr val="FF3300"/>
                </a:solidFill>
                <a:latin typeface="Times New Roman" panose="02020603050405020304" pitchFamily="18" charset="0"/>
              </a:rPr>
              <a:t>МАЮТЬ </a:t>
            </a:r>
          </a:p>
          <a:p>
            <a:pPr algn="ctr" eaLnBrk="0" hangingPunct="0"/>
            <a:r>
              <a:rPr lang="uk-UA" altLang="ru-RU" sz="1400" b="1" dirty="0">
                <a:solidFill>
                  <a:srgbClr val="FF3300"/>
                </a:solidFill>
                <a:latin typeface="Times New Roman" panose="02020603050405020304" pitchFamily="18" charset="0"/>
              </a:rPr>
              <a:t>ПЕРЕВАГИ:</a:t>
            </a:r>
            <a:endParaRPr lang="en-US" altLang="ru-RU" sz="1400" b="1" dirty="0">
              <a:solidFill>
                <a:srgbClr val="FF3300"/>
              </a:solidFill>
              <a:latin typeface="Times New Roman" panose="02020603050405020304" pitchFamily="18" charset="0"/>
            </a:endParaRPr>
          </a:p>
        </p:txBody>
      </p:sp>
      <p:sp>
        <p:nvSpPr>
          <p:cNvPr id="17" name="AutoShape 22"/>
          <p:cNvSpPr>
            <a:spLocks noChangeArrowheads="1"/>
          </p:cNvSpPr>
          <p:nvPr/>
        </p:nvSpPr>
        <p:spPr bwMode="gray">
          <a:xfrm>
            <a:off x="6164263" y="3436938"/>
            <a:ext cx="2989262" cy="936625"/>
          </a:xfrm>
          <a:prstGeom prst="can">
            <a:avLst>
              <a:gd name="adj" fmla="val 25000"/>
            </a:avLst>
          </a:prstGeom>
          <a:solidFill>
            <a:srgbClr val="CC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0" hangingPunct="0"/>
            <a:r>
              <a:rPr lang="uk-UA" altLang="ru-RU" sz="1600" b="1" dirty="0">
                <a:solidFill>
                  <a:srgbClr val="CC0099"/>
                </a:solidFill>
                <a:latin typeface="Times New Roman" panose="02020603050405020304" pitchFamily="18" charset="0"/>
              </a:rPr>
              <a:t>Створюється </a:t>
            </a:r>
          </a:p>
          <a:p>
            <a:pPr algn="ctr" eaLnBrk="0" hangingPunct="0"/>
            <a:r>
              <a:rPr lang="uk-UA" altLang="ru-RU" sz="1600" b="1" dirty="0">
                <a:solidFill>
                  <a:srgbClr val="CC0099"/>
                </a:solidFill>
                <a:latin typeface="Times New Roman" panose="02020603050405020304" pitchFamily="18" charset="0"/>
              </a:rPr>
              <a:t>“ситуація успіху</a:t>
            </a:r>
            <a:r>
              <a:rPr lang="uk-UA" altLang="ru-RU" sz="1600" b="1" dirty="0" smtClean="0">
                <a:solidFill>
                  <a:srgbClr val="CC0099"/>
                </a:solidFill>
                <a:latin typeface="Times New Roman" panose="02020603050405020304" pitchFamily="18" charset="0"/>
              </a:rPr>
              <a:t>”</a:t>
            </a:r>
            <a:endParaRPr lang="ru-RU" altLang="ru-RU" sz="1600" b="1" dirty="0">
              <a:solidFill>
                <a:srgbClr val="CC0099"/>
              </a:solidFill>
              <a:latin typeface="Times New Roman" panose="02020603050405020304" pitchFamily="18" charset="0"/>
            </a:endParaRPr>
          </a:p>
        </p:txBody>
      </p:sp>
      <p:sp>
        <p:nvSpPr>
          <p:cNvPr id="18" name="AutoShape 4"/>
          <p:cNvSpPr>
            <a:spLocks noChangeArrowheads="1"/>
          </p:cNvSpPr>
          <p:nvPr/>
        </p:nvSpPr>
        <p:spPr bwMode="gray">
          <a:xfrm>
            <a:off x="620713" y="5021263"/>
            <a:ext cx="2374900" cy="1296987"/>
          </a:xfrm>
          <a:prstGeom prst="can">
            <a:avLst>
              <a:gd name="adj" fmla="val 25000"/>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0" hangingPunct="0"/>
            <a:r>
              <a:rPr lang="uk-UA" altLang="ru-RU" sz="1600" b="1" dirty="0">
                <a:solidFill>
                  <a:srgbClr val="0000FF"/>
                </a:solidFill>
                <a:latin typeface="Arial" panose="020B0604020202020204" pitchFamily="34" charset="0"/>
              </a:rPr>
              <a:t>Учні </a:t>
            </a:r>
            <a:r>
              <a:rPr lang="uk-UA" altLang="ru-RU" sz="1600" b="1" dirty="0" err="1">
                <a:solidFill>
                  <a:srgbClr val="0000FF"/>
                </a:solidFill>
                <a:latin typeface="Arial" panose="020B0604020202020204" pitchFamily="34" charset="0"/>
              </a:rPr>
              <a:t>вчаться</a:t>
            </a:r>
            <a:r>
              <a:rPr lang="uk-UA" altLang="ru-RU" sz="1600" b="1" dirty="0">
                <a:solidFill>
                  <a:srgbClr val="0000FF"/>
                </a:solidFill>
                <a:latin typeface="Arial" panose="020B0604020202020204" pitchFamily="34" charset="0"/>
              </a:rPr>
              <a:t> </a:t>
            </a:r>
          </a:p>
          <a:p>
            <a:pPr algn="ctr" eaLnBrk="0" hangingPunct="0"/>
            <a:r>
              <a:rPr lang="uk-UA" altLang="ru-RU" sz="1600" b="1" dirty="0">
                <a:solidFill>
                  <a:srgbClr val="0000FF"/>
                </a:solidFill>
                <a:latin typeface="Arial" panose="020B0604020202020204" pitchFamily="34" charset="0"/>
              </a:rPr>
              <a:t>працювати у </a:t>
            </a:r>
            <a:r>
              <a:rPr lang="uk-UA" altLang="ru-RU" sz="1600" b="1" dirty="0" smtClean="0">
                <a:solidFill>
                  <a:srgbClr val="0000FF"/>
                </a:solidFill>
                <a:latin typeface="Arial" panose="020B0604020202020204" pitchFamily="34" charset="0"/>
              </a:rPr>
              <a:t>команді</a:t>
            </a:r>
            <a:endParaRPr lang="ru-RU" altLang="ru-RU" sz="1600" b="1" dirty="0">
              <a:solidFill>
                <a:srgbClr val="0000FF"/>
              </a:solidFill>
              <a:latin typeface="Arial" panose="020B0604020202020204" pitchFamily="34" charset="0"/>
            </a:endParaRPr>
          </a:p>
        </p:txBody>
      </p:sp>
      <p:sp>
        <p:nvSpPr>
          <p:cNvPr id="19" name="AutoShape 19"/>
          <p:cNvSpPr>
            <a:spLocks noChangeArrowheads="1"/>
          </p:cNvSpPr>
          <p:nvPr/>
        </p:nvSpPr>
        <p:spPr bwMode="gray">
          <a:xfrm>
            <a:off x="3140075" y="5237163"/>
            <a:ext cx="3101975" cy="1079500"/>
          </a:xfrm>
          <a:prstGeom prst="can">
            <a:avLst>
              <a:gd name="adj" fmla="val 32032"/>
            </a:avLst>
          </a:pr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0" hangingPunct="0"/>
            <a:r>
              <a:rPr lang="uk-UA" altLang="ru-RU" sz="1600" b="1" dirty="0">
                <a:solidFill>
                  <a:srgbClr val="002060"/>
                </a:solidFill>
                <a:latin typeface="Arial" panose="020B0604020202020204" pitchFamily="34" charset="0"/>
              </a:rPr>
              <a:t>Формується доброзичливе </a:t>
            </a:r>
          </a:p>
          <a:p>
            <a:pPr algn="ctr" eaLnBrk="0" hangingPunct="0"/>
            <a:r>
              <a:rPr lang="uk-UA" altLang="ru-RU" sz="1600" b="1" dirty="0">
                <a:solidFill>
                  <a:srgbClr val="002060"/>
                </a:solidFill>
                <a:latin typeface="Arial" panose="020B0604020202020204" pitchFamily="34" charset="0"/>
              </a:rPr>
              <a:t>ставлення до </a:t>
            </a:r>
            <a:r>
              <a:rPr lang="uk-UA" altLang="ru-RU" sz="1600" b="1" dirty="0" smtClean="0">
                <a:solidFill>
                  <a:srgbClr val="002060"/>
                </a:solidFill>
                <a:latin typeface="Arial" panose="020B0604020202020204" pitchFamily="34" charset="0"/>
              </a:rPr>
              <a:t>опонента</a:t>
            </a:r>
            <a:endParaRPr lang="ru-RU" altLang="ru-RU" sz="1600" b="1" dirty="0">
              <a:solidFill>
                <a:srgbClr val="002060"/>
              </a:solidFill>
              <a:latin typeface="Arial" panose="020B0604020202020204" pitchFamily="34" charset="0"/>
            </a:endParaRPr>
          </a:p>
        </p:txBody>
      </p:sp>
      <p:sp>
        <p:nvSpPr>
          <p:cNvPr id="20" name="AutoShape 5"/>
          <p:cNvSpPr>
            <a:spLocks noChangeArrowheads="1"/>
          </p:cNvSpPr>
          <p:nvPr/>
        </p:nvSpPr>
        <p:spPr bwMode="gray">
          <a:xfrm>
            <a:off x="6524625" y="4660900"/>
            <a:ext cx="2303463" cy="1849082"/>
          </a:xfrm>
          <a:prstGeom prst="can">
            <a:avLst>
              <a:gd name="adj" fmla="val 27952"/>
            </a:avLst>
          </a:prstGeom>
          <a:gradFill rotWithShape="1">
            <a:gsLst>
              <a:gs pos="0">
                <a:srgbClr val="764776"/>
              </a:gs>
              <a:gs pos="50000">
                <a:srgbClr val="FF99FF"/>
              </a:gs>
              <a:gs pos="100000">
                <a:srgbClr val="764776"/>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0" hangingPunct="0"/>
            <a:r>
              <a:rPr lang="uk-UA" altLang="ru-RU" sz="1600" b="1" dirty="0" smtClean="0">
                <a:solidFill>
                  <a:srgbClr val="CC0099"/>
                </a:solidFill>
                <a:latin typeface="Arial" panose="020B0604020202020204" pitchFamily="34" charset="0"/>
              </a:rPr>
              <a:t> </a:t>
            </a:r>
            <a:endParaRPr lang="uk-UA" altLang="ru-RU" sz="1600" b="1" dirty="0">
              <a:solidFill>
                <a:srgbClr val="CC0099"/>
              </a:solidFill>
              <a:latin typeface="Arial" panose="020B0604020202020204" pitchFamily="34" charset="0"/>
            </a:endParaRPr>
          </a:p>
          <a:p>
            <a:pPr algn="ctr" eaLnBrk="0" hangingPunct="0"/>
            <a:r>
              <a:rPr lang="uk-UA" altLang="ru-RU" sz="1600" b="1" dirty="0" err="1">
                <a:solidFill>
                  <a:srgbClr val="CC0099"/>
                </a:solidFill>
                <a:latin typeface="Arial" panose="020B0604020202020204" pitchFamily="34" charset="0"/>
              </a:rPr>
              <a:t>О</a:t>
            </a:r>
            <a:r>
              <a:rPr lang="uk-UA" altLang="ru-RU" sz="1600" b="1" dirty="0" err="1" smtClean="0">
                <a:solidFill>
                  <a:srgbClr val="CC0099"/>
                </a:solidFill>
                <a:latin typeface="Arial" panose="020B0604020202020204" pitchFamily="34" charset="0"/>
              </a:rPr>
              <a:t>пановується</a:t>
            </a:r>
            <a:r>
              <a:rPr lang="uk-UA" altLang="ru-RU" sz="1600" b="1" dirty="0" smtClean="0">
                <a:solidFill>
                  <a:srgbClr val="CC0099"/>
                </a:solidFill>
                <a:latin typeface="Arial" panose="020B0604020202020204" pitchFamily="34" charset="0"/>
              </a:rPr>
              <a:t> </a:t>
            </a:r>
            <a:r>
              <a:rPr lang="uk-UA" altLang="ru-RU" sz="1600" b="1" dirty="0">
                <a:solidFill>
                  <a:srgbClr val="CC0099"/>
                </a:solidFill>
                <a:latin typeface="Arial" panose="020B0604020202020204" pitchFamily="34" charset="0"/>
              </a:rPr>
              <a:t>багато</a:t>
            </a:r>
          </a:p>
          <a:p>
            <a:pPr algn="ctr" eaLnBrk="0" hangingPunct="0"/>
            <a:r>
              <a:rPr lang="uk-UA" altLang="ru-RU" sz="1600" b="1" dirty="0">
                <a:solidFill>
                  <a:srgbClr val="CC0099"/>
                </a:solidFill>
                <a:latin typeface="Arial" panose="020B0604020202020204" pitchFamily="34" charset="0"/>
              </a:rPr>
              <a:t>п</a:t>
            </a:r>
            <a:r>
              <a:rPr lang="uk-UA" altLang="ru-RU" sz="1600" b="1" dirty="0" smtClean="0">
                <a:solidFill>
                  <a:srgbClr val="CC0099"/>
                </a:solidFill>
                <a:latin typeface="Arial" panose="020B0604020202020204" pitchFamily="34" charset="0"/>
              </a:rPr>
              <a:t>овчального для </a:t>
            </a:r>
          </a:p>
          <a:p>
            <a:pPr algn="ctr" eaLnBrk="0" hangingPunct="0"/>
            <a:r>
              <a:rPr lang="uk-UA" altLang="ru-RU" sz="1600" b="1" dirty="0" smtClean="0">
                <a:solidFill>
                  <a:srgbClr val="CC0099"/>
                </a:solidFill>
                <a:latin typeface="Arial" panose="020B0604020202020204" pitchFamily="34" charset="0"/>
              </a:rPr>
              <a:t>здобувачів освіти </a:t>
            </a:r>
            <a:endParaRPr lang="ru-RU" altLang="ru-RU" sz="1600" b="1" dirty="0">
              <a:solidFill>
                <a:srgbClr val="CC0099"/>
              </a:solidFill>
              <a:latin typeface="Arial" panose="020B0604020202020204" pitchFamily="34" charset="0"/>
            </a:endParaRPr>
          </a:p>
        </p:txBody>
      </p:sp>
      <p:pic>
        <p:nvPicPr>
          <p:cNvPr id="21" name="Picture 4" descr="Ортофосфорная кислота - Wikiw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25" y="0"/>
            <a:ext cx="1586310" cy="1484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8476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circle(in)">
                                      <p:cBhvr>
                                        <p:cTn id="49" dur="20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heel(1)">
                                      <p:cBhvr>
                                        <p:cTn id="54" dur="20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circle(in)">
                                      <p:cBhvr>
                                        <p:cTn id="59" dur="20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wheel(1)">
                                      <p:cBhvr>
                                        <p:cTn id="6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P spid="11" grpId="0" animBg="1"/>
      <p:bldP spid="12" grpId="0" animBg="1"/>
      <p:bldP spid="13" grpId="0" animBg="1"/>
      <p:bldP spid="14" grpId="0" animBg="1"/>
      <p:bldP spid="16" grpId="0"/>
      <p:bldP spid="17" grpId="0" animBg="1"/>
      <p:bldP spid="18"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endParaRPr lang="uk-UA" dirty="0"/>
          </a:p>
        </p:txBody>
      </p:sp>
      <p:sp>
        <p:nvSpPr>
          <p:cNvPr id="8" name="Текст 7"/>
          <p:cNvSpPr>
            <a:spLocks noGrp="1"/>
          </p:cNvSpPr>
          <p:nvPr>
            <p:ph type="body" sz="half" idx="2"/>
          </p:nvPr>
        </p:nvSpPr>
        <p:spPr/>
        <p:txBody>
          <a:bodyPr/>
          <a:lstStyle/>
          <a:p>
            <a:r>
              <a:rPr lang="uk-UA" sz="2000" b="1" i="1" dirty="0" smtClean="0"/>
              <a:t>Кабінет природничих наук у ДНЗ «</a:t>
            </a:r>
            <a:r>
              <a:rPr lang="uk-UA" sz="2000" b="1" i="1" dirty="0" err="1" smtClean="0"/>
              <a:t>Лісоводський</a:t>
            </a:r>
            <a:r>
              <a:rPr lang="uk-UA" sz="2000" b="1" i="1" dirty="0" smtClean="0"/>
              <a:t> професійний аграрний ліцей»</a:t>
            </a:r>
            <a:endParaRPr lang="uk-UA" sz="2000" b="1" i="1" dirty="0"/>
          </a:p>
        </p:txBody>
      </p:sp>
      <p:pic>
        <p:nvPicPr>
          <p:cNvPr id="9" name="Picture 3" descr="C:\Documents and Settings\Admin\Мои документы\Мои рисунки\Изображение\Изображение 00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4910" b="958"/>
          <a:stretch>
            <a:fillRect/>
          </a:stretch>
        </p:blipFill>
        <p:spPr bwMode="auto">
          <a:xfrm>
            <a:off x="2699792" y="2276872"/>
            <a:ext cx="6332732" cy="4248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1745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4" name="Текст 3"/>
          <p:cNvSpPr>
            <a:spLocks noGrp="1"/>
          </p:cNvSpPr>
          <p:nvPr>
            <p:ph type="body" sz="half" idx="2"/>
          </p:nvPr>
        </p:nvSpPr>
        <p:spPr/>
        <p:txBody>
          <a:bodyPr/>
          <a:lstStyle/>
          <a:p>
            <a:r>
              <a:rPr lang="uk-UA" sz="2000" b="1" i="1" dirty="0" smtClean="0"/>
              <a:t>Голова методичної комісії викладачів суспільно -гуманітарних дисциплін</a:t>
            </a:r>
            <a:endParaRPr lang="uk-UA" sz="2000" b="1" i="1" dirty="0"/>
          </a:p>
        </p:txBody>
      </p:sp>
      <p:pic>
        <p:nvPicPr>
          <p:cNvPr id="5" name="Picture 10" descr="IMG_20160405_100356"/>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465513" y="2107655"/>
            <a:ext cx="5358011" cy="4018508"/>
          </a:xfrm>
        </p:spPr>
      </p:pic>
    </p:spTree>
    <p:extLst>
      <p:ext uri="{BB962C8B-B14F-4D97-AF65-F5344CB8AC3E}">
        <p14:creationId xmlns:p14="http://schemas.microsoft.com/office/powerpoint/2010/main" val="4127026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r"/>
            <a:r>
              <a:rPr lang="uk-UA" sz="2800" b="1" dirty="0" smtClean="0">
                <a:solidFill>
                  <a:srgbClr val="0000CC"/>
                </a:solidFill>
                <a:effectLst>
                  <a:outerShdw blurRad="38100" dist="38100" dir="2700000" algn="tl">
                    <a:srgbClr val="C0C0C0"/>
                  </a:outerShdw>
                </a:effectLst>
                <a:latin typeface="Rockwell" pitchFamily="18" charset="0"/>
              </a:rPr>
              <a:t>:</a:t>
            </a:r>
            <a:endParaRPr lang="ru-RU" sz="2800" dirty="0"/>
          </a:p>
        </p:txBody>
      </p:sp>
      <p:sp>
        <p:nvSpPr>
          <p:cNvPr id="3" name="Объект 2"/>
          <p:cNvSpPr>
            <a:spLocks noGrp="1"/>
          </p:cNvSpPr>
          <p:nvPr>
            <p:ph idx="1"/>
          </p:nvPr>
        </p:nvSpPr>
        <p:spPr/>
        <p:txBody>
          <a:bodyPr/>
          <a:lstStyle/>
          <a:p>
            <a:r>
              <a:rPr lang="ru-RU"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ЗДОБУТКИ</a:t>
            </a:r>
          </a:p>
          <a:p>
            <a:r>
              <a:rPr lang="ru-RU"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творчий</a:t>
            </a:r>
            <a:r>
              <a:rPr lang="ru-RU"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доробок</a:t>
            </a:r>
            <a:r>
              <a:rPr lang="ru-RU"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з </a:t>
            </a:r>
            <a:r>
              <a:rPr lang="ru-RU"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природничих</a:t>
            </a:r>
            <a:r>
              <a:rPr lang="ru-RU"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наук (</a:t>
            </a:r>
            <a:r>
              <a:rPr lang="ru-RU"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хімічний</a:t>
            </a:r>
            <a:r>
              <a:rPr lang="ru-RU"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біолого-екологічний</a:t>
            </a:r>
            <a:r>
              <a:rPr lang="ru-RU"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модулі</a:t>
            </a:r>
            <a:r>
              <a:rPr lang="ru-RU"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ru-RU" sz="28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Мої</a:t>
            </a:r>
            <a:r>
              <a:rPr lang="ru-RU"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три </a:t>
            </a:r>
            <a:r>
              <a:rPr lang="ru-RU" sz="28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інноваційні</a:t>
            </a:r>
            <a:r>
              <a:rPr lang="ru-RU"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уроки»  </a:t>
            </a:r>
            <a:r>
              <a:rPr lang="ru-RU" sz="28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відзначений</a:t>
            </a:r>
            <a:r>
              <a:rPr lang="ru-RU"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на </a:t>
            </a:r>
            <a:r>
              <a:rPr lang="ru-RU"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обласній</a:t>
            </a:r>
            <a:r>
              <a:rPr lang="ru-RU"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виставці</a:t>
            </a:r>
            <a:r>
              <a:rPr lang="ru-RU"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матеріалів</a:t>
            </a:r>
            <a:r>
              <a:rPr lang="ru-RU"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КМЗ </a:t>
            </a:r>
            <a:r>
              <a:rPr lang="ru-RU"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предметів</a:t>
            </a:r>
            <a:r>
              <a:rPr lang="ru-RU"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8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загальноосвітньої</a:t>
            </a:r>
            <a:r>
              <a:rPr lang="ru-RU"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підготовки</a:t>
            </a:r>
            <a:r>
              <a:rPr lang="ru-RU"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Педагогічні</a:t>
            </a:r>
            <a:r>
              <a:rPr lang="ru-RU"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ідеї</a:t>
            </a:r>
            <a:r>
              <a:rPr lang="ru-RU"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та </a:t>
            </a:r>
            <a:r>
              <a:rPr lang="ru-RU"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знахідки</a:t>
            </a:r>
            <a:r>
              <a:rPr lang="ru-RU"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(наказ Департаменту №638-од </a:t>
            </a:r>
            <a:r>
              <a:rPr lang="ru-RU"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від</a:t>
            </a:r>
            <a:r>
              <a:rPr lang="ru-RU"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24.12.2021р.). </a:t>
            </a:r>
          </a:p>
          <a:p>
            <a:endParaRPr lang="ru-RU"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11" name="Прямая соединительная линия 10"/>
          <p:cNvCxnSpPr/>
          <p:nvPr/>
        </p:nvCxnSpPr>
        <p:spPr>
          <a:xfrm>
            <a:off x="611560" y="1916832"/>
            <a:ext cx="0" cy="4680520"/>
          </a:xfrm>
          <a:prstGeom prst="line">
            <a:avLst/>
          </a:prstGeom>
          <a:ln>
            <a:solidFill>
              <a:srgbClr val="FFC000"/>
            </a:solidFill>
          </a:ln>
        </p:spPr>
        <p:style>
          <a:lnRef idx="2">
            <a:schemeClr val="accent2"/>
          </a:lnRef>
          <a:fillRef idx="0">
            <a:schemeClr val="accent2"/>
          </a:fillRef>
          <a:effectRef idx="1">
            <a:schemeClr val="accent2"/>
          </a:effectRef>
          <a:fontRef idx="minor">
            <a:schemeClr val="tx1"/>
          </a:fontRef>
        </p:style>
      </p:cxnSp>
      <p:cxnSp>
        <p:nvCxnSpPr>
          <p:cNvPr id="13" name="Прямая соединительная линия 12"/>
          <p:cNvCxnSpPr/>
          <p:nvPr/>
        </p:nvCxnSpPr>
        <p:spPr>
          <a:xfrm flipH="1" flipV="1">
            <a:off x="107504" y="6080070"/>
            <a:ext cx="3096344" cy="4066"/>
          </a:xfrm>
          <a:prstGeom prst="line">
            <a:avLst/>
          </a:prstGeom>
          <a:ln>
            <a:solidFill>
              <a:srgbClr val="FFC000"/>
            </a:solidFill>
          </a:ln>
        </p:spPr>
        <p:style>
          <a:lnRef idx="2">
            <a:schemeClr val="accent2"/>
          </a:lnRef>
          <a:fillRef idx="0">
            <a:schemeClr val="accent2"/>
          </a:fillRef>
          <a:effectRef idx="1">
            <a:schemeClr val="accent2"/>
          </a:effectRef>
          <a:fontRef idx="minor">
            <a:schemeClr val="tx1"/>
          </a:fontRef>
        </p:style>
      </p:cxnSp>
      <p:pic>
        <p:nvPicPr>
          <p:cNvPr id="14" name="Picture 2" descr="Атом Логотип - Бесплатное изображение на Pixaba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4858" y="4157363"/>
            <a:ext cx="1525798" cy="17085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атом, химия, наука"/>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858" y="-234005"/>
            <a:ext cx="1858099" cy="1651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92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03649" y="620689"/>
            <a:ext cx="6434066" cy="769441"/>
          </a:xfrm>
          <a:prstGeom prst="rect">
            <a:avLst/>
          </a:prstGeom>
        </p:spPr>
        <p:txBody>
          <a:bodyPr wrap="square">
            <a:spAutoFit/>
          </a:bodyPr>
          <a:lstStyle/>
          <a:p>
            <a:pPr algn="ctr"/>
            <a:r>
              <a:rPr lang="uk-UA" sz="4400" b="1" i="1" dirty="0" smtClean="0">
                <a:solidFill>
                  <a:srgbClr val="7030A0"/>
                </a:solidFill>
                <a:effectLst>
                  <a:outerShdw blurRad="38100" dist="38100" dir="2700000" algn="tl">
                    <a:srgbClr val="C0C0C0"/>
                  </a:outerShdw>
                </a:effectLst>
                <a:latin typeface="Times New Roman" pitchFamily="18" charset="0"/>
              </a:rPr>
              <a:t>Видавнича діяльність</a:t>
            </a:r>
            <a:endParaRPr lang="ru-RU" sz="4400" dirty="0">
              <a:solidFill>
                <a:srgbClr val="7030A0"/>
              </a:solidFill>
            </a:endParaRPr>
          </a:p>
        </p:txBody>
      </p:sp>
      <p:cxnSp>
        <p:nvCxnSpPr>
          <p:cNvPr id="4" name="Прямая соединительная линия 3"/>
          <p:cNvCxnSpPr/>
          <p:nvPr/>
        </p:nvCxnSpPr>
        <p:spPr>
          <a:xfrm>
            <a:off x="683568" y="2060848"/>
            <a:ext cx="0" cy="4680520"/>
          </a:xfrm>
          <a:prstGeom prst="line">
            <a:avLst/>
          </a:prstGeom>
          <a:ln>
            <a:solidFill>
              <a:srgbClr val="FFC000"/>
            </a:solidFill>
          </a:ln>
        </p:spPr>
        <p:style>
          <a:lnRef idx="2">
            <a:schemeClr val="accent2"/>
          </a:lnRef>
          <a:fillRef idx="0">
            <a:schemeClr val="accent2"/>
          </a:fillRef>
          <a:effectRef idx="1">
            <a:schemeClr val="accent2"/>
          </a:effectRef>
          <a:fontRef idx="minor">
            <a:schemeClr val="tx1"/>
          </a:fontRef>
        </p:style>
      </p:cxnSp>
      <p:cxnSp>
        <p:nvCxnSpPr>
          <p:cNvPr id="6" name="Прямая соединительная линия 5"/>
          <p:cNvCxnSpPr/>
          <p:nvPr/>
        </p:nvCxnSpPr>
        <p:spPr>
          <a:xfrm flipH="1" flipV="1">
            <a:off x="107504" y="6080070"/>
            <a:ext cx="3096344" cy="4066"/>
          </a:xfrm>
          <a:prstGeom prst="line">
            <a:avLst/>
          </a:prstGeom>
          <a:ln>
            <a:solidFill>
              <a:srgbClr val="FFC000"/>
            </a:solidFill>
          </a:ln>
        </p:spPr>
        <p:style>
          <a:lnRef idx="2">
            <a:schemeClr val="accent2"/>
          </a:lnRef>
          <a:fillRef idx="0">
            <a:schemeClr val="accent2"/>
          </a:fillRef>
          <a:effectRef idx="1">
            <a:schemeClr val="accent2"/>
          </a:effectRef>
          <a:fontRef idx="minor">
            <a:schemeClr val="tx1"/>
          </a:fontRef>
        </p:style>
      </p:cxnSp>
      <p:pic>
        <p:nvPicPr>
          <p:cNvPr id="7" name="Picture 2" descr="Атом Логотип - Бесплатное изображение на Pixaba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4711203"/>
            <a:ext cx="1525798" cy="17085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атом, химия, наука"/>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3711" y="29223"/>
            <a:ext cx="1858099" cy="1651643"/>
          </a:xfrm>
          <a:prstGeom prst="rect">
            <a:avLst/>
          </a:prstGeom>
          <a:noFill/>
          <a:extLst>
            <a:ext uri="{909E8E84-426E-40DD-AFC4-6F175D3DCCD1}">
              <a14:hiddenFill xmlns:a14="http://schemas.microsoft.com/office/drawing/2010/main">
                <a:solidFill>
                  <a:srgbClr val="FFFFFF"/>
                </a:solidFill>
              </a14:hiddenFill>
            </a:ext>
          </a:extLst>
        </p:spPr>
      </p:pic>
      <p:sp>
        <p:nvSpPr>
          <p:cNvPr id="28" name="Прямоугольник 27"/>
          <p:cNvSpPr/>
          <p:nvPr/>
        </p:nvSpPr>
        <p:spPr>
          <a:xfrm>
            <a:off x="698630" y="1789618"/>
            <a:ext cx="7915308" cy="3108543"/>
          </a:xfrm>
          <a:prstGeom prst="rect">
            <a:avLst/>
          </a:prstGeom>
        </p:spPr>
        <p:txBody>
          <a:bodyPr wrap="square">
            <a:spAutoFit/>
          </a:bodyPr>
          <a:lstStyle/>
          <a:p>
            <a:r>
              <a:rPr lang="uk-UA" sz="2800" dirty="0">
                <a:latin typeface="Times New Roman" panose="02020603050405020304" pitchFamily="18" charset="0"/>
                <a:ea typeface="Times New Roman" panose="02020603050405020304" pitchFamily="18" charset="0"/>
              </a:rPr>
              <a:t>Статті:   «Розвиток  творчих здібностей учнів під час вивчення хімічного та біологічного модуля» у науково-методичному віснику «Професійна освіта», №1-2 (56-57) 2021 рік</a:t>
            </a:r>
            <a:r>
              <a:rPr lang="uk-UA" sz="2800" dirty="0" smtClean="0">
                <a:latin typeface="Times New Roman" panose="02020603050405020304" pitchFamily="18" charset="0"/>
                <a:ea typeface="Times New Roman" panose="02020603050405020304" pitchFamily="18" charset="0"/>
              </a:rPr>
              <a:t>;</a:t>
            </a:r>
          </a:p>
          <a:p>
            <a:r>
              <a:rPr lang="uk-UA" sz="2800" dirty="0" smtClean="0">
                <a:latin typeface="Times New Roman" panose="02020603050405020304" pitchFamily="18" charset="0"/>
                <a:ea typeface="Times New Roman" panose="02020603050405020304" pitchFamily="18" charset="0"/>
              </a:rPr>
              <a:t> </a:t>
            </a:r>
            <a:r>
              <a:rPr lang="uk-UA" sz="2800" dirty="0">
                <a:latin typeface="Times New Roman" panose="02020603050405020304" pitchFamily="18" charset="0"/>
                <a:ea typeface="Times New Roman" panose="02020603050405020304" pitchFamily="18" charset="0"/>
              </a:rPr>
              <a:t>«Формування комунікативних </a:t>
            </a:r>
            <a:r>
              <a:rPr lang="uk-UA" sz="2800" dirty="0" err="1">
                <a:latin typeface="Times New Roman" panose="02020603050405020304" pitchFamily="18" charset="0"/>
                <a:ea typeface="Times New Roman" panose="02020603050405020304" pitchFamily="18" charset="0"/>
              </a:rPr>
              <a:t>компетентностей</a:t>
            </a:r>
            <a:r>
              <a:rPr lang="uk-UA" sz="2800" dirty="0">
                <a:latin typeface="Times New Roman" panose="02020603050405020304" pitchFamily="18" charset="0"/>
                <a:ea typeface="Times New Roman" panose="02020603050405020304" pitchFamily="18" charset="0"/>
              </a:rPr>
              <a:t> у викладачів ПТН закладів» у журналі «Перспективи та інновації науки», №5, 2021рік.</a:t>
            </a:r>
            <a:endParaRPr lang="uk-UA" sz="2800" dirty="0"/>
          </a:p>
        </p:txBody>
      </p:sp>
    </p:spTree>
    <p:extLst>
      <p:ext uri="{BB962C8B-B14F-4D97-AF65-F5344CB8AC3E}">
        <p14:creationId xmlns:p14="http://schemas.microsoft.com/office/powerpoint/2010/main" val="5903892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27584" y="2041820"/>
            <a:ext cx="7347443" cy="1909959"/>
          </a:xfrm>
          <a:prstGeom prst="rect">
            <a:avLst/>
          </a:prstGeom>
        </p:spPr>
      </p:pic>
      <p:sp>
        <p:nvSpPr>
          <p:cNvPr id="6146" name="Rectangle 2"/>
          <p:cNvSpPr>
            <a:spLocks noGrp="1" noChangeArrowheads="1"/>
          </p:cNvSpPr>
          <p:nvPr>
            <p:ph type="title"/>
          </p:nvPr>
        </p:nvSpPr>
        <p:spPr>
          <a:xfrm flipV="1">
            <a:off x="457200" y="1417638"/>
            <a:ext cx="8229600" cy="427186"/>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endParaRPr lang="uk-UA" sz="2400" b="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10" name="Прямая соединительная линия 9"/>
          <p:cNvCxnSpPr/>
          <p:nvPr/>
        </p:nvCxnSpPr>
        <p:spPr>
          <a:xfrm>
            <a:off x="683568" y="2060848"/>
            <a:ext cx="0" cy="4680520"/>
          </a:xfrm>
          <a:prstGeom prst="line">
            <a:avLst/>
          </a:prstGeom>
          <a:ln>
            <a:solidFill>
              <a:srgbClr val="FFC000"/>
            </a:solidFill>
          </a:ln>
        </p:spPr>
        <p:style>
          <a:lnRef idx="2">
            <a:schemeClr val="accent2"/>
          </a:lnRef>
          <a:fillRef idx="0">
            <a:schemeClr val="accent2"/>
          </a:fillRef>
          <a:effectRef idx="1">
            <a:schemeClr val="accent2"/>
          </a:effectRef>
          <a:fontRef idx="minor">
            <a:schemeClr val="tx1"/>
          </a:fontRef>
        </p:style>
      </p:cxnSp>
      <p:cxnSp>
        <p:nvCxnSpPr>
          <p:cNvPr id="11" name="Прямая соединительная линия 10"/>
          <p:cNvCxnSpPr/>
          <p:nvPr/>
        </p:nvCxnSpPr>
        <p:spPr>
          <a:xfrm flipH="1" flipV="1">
            <a:off x="107504" y="6080070"/>
            <a:ext cx="3096344" cy="4066"/>
          </a:xfrm>
          <a:prstGeom prst="line">
            <a:avLst/>
          </a:prstGeom>
          <a:ln>
            <a:solidFill>
              <a:srgbClr val="FFC000"/>
            </a:solidFill>
          </a:ln>
        </p:spPr>
        <p:style>
          <a:lnRef idx="2">
            <a:schemeClr val="accent2"/>
          </a:lnRef>
          <a:fillRef idx="0">
            <a:schemeClr val="accent2"/>
          </a:fillRef>
          <a:effectRef idx="1">
            <a:schemeClr val="accent2"/>
          </a:effectRef>
          <a:fontRef idx="minor">
            <a:schemeClr val="tx1"/>
          </a:fontRef>
        </p:style>
      </p:cxnSp>
      <p:pic>
        <p:nvPicPr>
          <p:cNvPr id="12" name="Picture 2" descr="Атом Логотип - Бесплатное изображение на Pixab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2777" y="4005064"/>
            <a:ext cx="1525798" cy="17085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атом, химия, наука"/>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70433" y="269919"/>
            <a:ext cx="1858099" cy="16516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237" y="116632"/>
            <a:ext cx="8229600" cy="1143000"/>
          </a:xfrm>
        </p:spPr>
        <p:txBody>
          <a:bodyPr/>
          <a:lstStyle/>
          <a:p>
            <a:r>
              <a:rPr lang="uk-UA" sz="2800" b="1" i="1" dirty="0" smtClean="0"/>
              <a:t>Участь у сертифікаційних програмах:</a:t>
            </a:r>
            <a:endParaRPr lang="uk-UA" sz="2800" b="1" i="1" dirty="0"/>
          </a:p>
        </p:txBody>
      </p:sp>
      <p:sp>
        <p:nvSpPr>
          <p:cNvPr id="5" name="Объект 4"/>
          <p:cNvSpPr>
            <a:spLocks noGrp="1"/>
          </p:cNvSpPr>
          <p:nvPr>
            <p:ph idx="1"/>
          </p:nvPr>
        </p:nvSpPr>
        <p:spPr/>
        <p:txBody>
          <a:bodyPr/>
          <a:lstStyle/>
          <a:p>
            <a:pPr marL="0" indent="0">
              <a:buNone/>
            </a:pPr>
            <a:r>
              <a:rPr lang="uk-UA" sz="2400" dirty="0"/>
              <a:t>студії онлайн-освіти </a:t>
            </a:r>
            <a:r>
              <a:rPr lang="en-US" sz="2400" dirty="0"/>
              <a:t>Educational Era</a:t>
            </a:r>
            <a:r>
              <a:rPr lang="uk-UA" sz="2400" dirty="0"/>
              <a:t> («Про дистанційні та змішані формати навчання для педагогів та керівників шкіл» (50 годин, Сертифікат від 12.09.2021р.), «Біологія: рослини, гриби та лишайники» (30 годин, Сертифікат від 05.07.2020 р.), інститут післядипломної освіти  Київського університету імені Бориса Грінченка («Розвиток критичного мислення на уроках хімії та біології» (20 годин, Сертифікат від 05.03.2021 р.), «Методика викладання хімії в старшій школі по різних рівнях змісту освіти» (20 годин, Сертифікат від 05.03.2021р.) та інші.</a:t>
            </a:r>
          </a:p>
        </p:txBody>
      </p:sp>
    </p:spTree>
    <p:extLst>
      <p:ext uri="{BB962C8B-B14F-4D97-AF65-F5344CB8AC3E}">
        <p14:creationId xmlns:p14="http://schemas.microsoft.com/office/powerpoint/2010/main" val="2952161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642194"/>
          </a:xfrm>
        </p:spPr>
        <p:txBody>
          <a:bodyPr/>
          <a:lstStyle/>
          <a:p>
            <a:r>
              <a:rPr lang="uk-UA" sz="1800" dirty="0"/>
              <a:t>Методична розробка допоможе:</a:t>
            </a:r>
            <a:br>
              <a:rPr lang="uk-UA" sz="1800" dirty="0"/>
            </a:br>
            <a:r>
              <a:rPr lang="uk-UA" sz="1800" dirty="0"/>
              <a:t>Створити міжособистісну взаємодію педагога та учнів спрямовану на виховання людської особистості в процесі навчальної діяльності.</a:t>
            </a:r>
            <a:br>
              <a:rPr lang="uk-UA" sz="1800" dirty="0"/>
            </a:br>
            <a:r>
              <a:rPr lang="uk-UA" sz="1800" dirty="0"/>
              <a:t>Підкріплено розробками уроків.</a:t>
            </a:r>
            <a:br>
              <a:rPr lang="uk-UA" sz="1800" dirty="0"/>
            </a:br>
            <a:r>
              <a:rPr lang="ru-RU" sz="1800" dirty="0"/>
              <a:t/>
            </a:r>
            <a:br>
              <a:rPr lang="ru-RU" sz="1800" dirty="0"/>
            </a:br>
            <a:endParaRPr lang="uk-UA" sz="1800" dirty="0"/>
          </a:p>
        </p:txBody>
      </p:sp>
      <p:pic>
        <p:nvPicPr>
          <p:cNvPr id="4" name="Picture 2" descr="C:\Documents and Settings\Admin\Мои документы\Мои рисунки\Изображение\Изображение 01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915816" y="1556792"/>
            <a:ext cx="3116936"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288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714202"/>
          </a:xfrm>
        </p:spPr>
        <p:txBody>
          <a:bodyPr/>
          <a:lstStyle/>
          <a:p>
            <a:r>
              <a:rPr lang="uk-UA" sz="1600" dirty="0"/>
              <a:t>Методична розробка допоможе:</a:t>
            </a:r>
            <a:br>
              <a:rPr lang="uk-UA" sz="1600" dirty="0"/>
            </a:br>
            <a:r>
              <a:rPr lang="uk-UA" sz="1600" dirty="0" err="1"/>
              <a:t>-Організувати</a:t>
            </a:r>
            <a:r>
              <a:rPr lang="uk-UA" sz="1600" dirty="0"/>
              <a:t> справжню дослідницьку творчу самостійну діяльність учнів;</a:t>
            </a:r>
            <a:br>
              <a:rPr lang="uk-UA" sz="1600" dirty="0"/>
            </a:br>
            <a:r>
              <a:rPr lang="uk-UA" sz="1600" dirty="0"/>
              <a:t>Використовувати різноманітні методи і форми самостійної пізнавальної та практичної роботи;</a:t>
            </a:r>
            <a:br>
              <a:rPr lang="uk-UA" sz="1600" dirty="0"/>
            </a:br>
            <a:r>
              <a:rPr lang="uk-UA" sz="1600" dirty="0"/>
              <a:t>- сприяти розвитку інтелектуальної активності учнів;</a:t>
            </a:r>
            <a:br>
              <a:rPr lang="uk-UA" sz="1600" dirty="0"/>
            </a:br>
            <a:r>
              <a:rPr lang="uk-UA" sz="1600" dirty="0"/>
              <a:t>- Встановити ділові контакти між учителями й учнями. </a:t>
            </a:r>
            <a:br>
              <a:rPr lang="uk-UA" sz="1600" dirty="0"/>
            </a:br>
            <a:r>
              <a:rPr lang="ru-RU" sz="1600" dirty="0"/>
              <a:t/>
            </a:r>
            <a:br>
              <a:rPr lang="ru-RU" sz="1600" dirty="0"/>
            </a:br>
            <a:endParaRPr lang="uk-UA" sz="1600" dirty="0"/>
          </a:p>
        </p:txBody>
      </p:sp>
      <p:pic>
        <p:nvPicPr>
          <p:cNvPr id="4" name="Picture 2" descr="C:\Documents and Settings\Admin\Мои документы\Мои рисунки\Изображение\Изображение 01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1988840"/>
            <a:ext cx="313193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0989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z="2000" dirty="0"/>
              <a:t>Методична розробка допоможе:</a:t>
            </a:r>
            <a:br>
              <a:rPr lang="uk-UA" sz="2000" dirty="0"/>
            </a:br>
            <a:r>
              <a:rPr lang="uk-UA" sz="2000" dirty="0"/>
              <a:t>Використовувати на практиці ігрові прийоми на уроках хімії, які роблять захоплюючим учбовий процес.</a:t>
            </a:r>
            <a:r>
              <a:rPr lang="ru-RU" sz="2000" dirty="0"/>
              <a:t/>
            </a:r>
            <a:br>
              <a:rPr lang="ru-RU" sz="2000" dirty="0"/>
            </a:br>
            <a:endParaRPr lang="uk-UA" sz="2000" dirty="0"/>
          </a:p>
        </p:txBody>
      </p:sp>
      <p:pic>
        <p:nvPicPr>
          <p:cNvPr id="4" name="Picture 2" descr="C:\Documents and Settings\Admin\Мои документы\Мои рисунки\Изображение\Изображение 01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028097" y="1600200"/>
            <a:ext cx="3087806"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810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214438"/>
            <a:ext cx="8229600" cy="5110162"/>
          </a:xfrm>
        </p:spPr>
        <p:txBody>
          <a:bodyPr>
            <a:normAutofit fontScale="62500" lnSpcReduction="20000"/>
          </a:bodyPr>
          <a:lstStyle/>
          <a:p>
            <a:pPr marL="274320" indent="-274320" algn="ctr" eaLnBrk="1" fontAlgn="auto" hangingPunct="1">
              <a:spcAft>
                <a:spcPts val="0"/>
              </a:spcAft>
              <a:buClr>
                <a:schemeClr val="accent3"/>
              </a:buClr>
              <a:buFont typeface="Wingdings 2"/>
              <a:buChar char=""/>
              <a:defRPr/>
            </a:pPr>
            <a:r>
              <a:rPr lang="ru-RU" b="1" i="1" dirty="0" smtClean="0"/>
              <a:t>У кожного </a:t>
            </a:r>
            <a:r>
              <a:rPr lang="ru-RU" b="1" i="1" dirty="0" err="1" smtClean="0"/>
              <a:t>є</a:t>
            </a:r>
            <a:r>
              <a:rPr lang="ru-RU" b="1" i="1" dirty="0" smtClean="0"/>
              <a:t> доля, </a:t>
            </a:r>
            <a:r>
              <a:rPr lang="ru-RU" b="1" i="1" dirty="0" err="1" smtClean="0"/>
              <a:t>є</a:t>
            </a:r>
            <a:r>
              <a:rPr lang="ru-RU" b="1" i="1" dirty="0" smtClean="0"/>
              <a:t> талан,</a:t>
            </a:r>
            <a:br>
              <a:rPr lang="ru-RU" b="1" i="1" dirty="0" smtClean="0"/>
            </a:br>
            <a:r>
              <a:rPr lang="ru-RU" b="1" i="1" dirty="0" smtClean="0"/>
              <a:t>І </a:t>
            </a:r>
            <a:r>
              <a:rPr lang="ru-RU" b="1" i="1" dirty="0" err="1" smtClean="0"/>
              <a:t>кожен</a:t>
            </a:r>
            <a:r>
              <a:rPr lang="ru-RU" b="1" i="1" dirty="0" smtClean="0"/>
              <a:t> </a:t>
            </a:r>
            <a:r>
              <a:rPr lang="ru-RU" b="1" i="1" dirty="0" err="1" smtClean="0"/>
              <a:t>має</a:t>
            </a:r>
            <a:r>
              <a:rPr lang="ru-RU" b="1" i="1" dirty="0" smtClean="0"/>
              <a:t> в </a:t>
            </a:r>
            <a:r>
              <a:rPr lang="ru-RU" b="1" i="1" dirty="0" err="1" smtClean="0"/>
              <a:t>серці</a:t>
            </a:r>
            <a:r>
              <a:rPr lang="ru-RU" b="1" i="1" dirty="0" smtClean="0"/>
              <a:t> </a:t>
            </a:r>
            <a:r>
              <a:rPr lang="ru-RU" b="1" i="1" dirty="0" err="1" smtClean="0"/>
              <a:t>Божу</a:t>
            </a:r>
            <a:r>
              <a:rPr lang="ru-RU" b="1" i="1" dirty="0" smtClean="0"/>
              <a:t> </a:t>
            </a:r>
            <a:r>
              <a:rPr lang="ru-RU" b="1" i="1" dirty="0" err="1" smtClean="0"/>
              <a:t>іскру</a:t>
            </a:r>
            <a:r>
              <a:rPr lang="ru-RU" b="1" i="1" dirty="0" smtClean="0"/>
              <a:t>.</a:t>
            </a:r>
            <a:br>
              <a:rPr lang="ru-RU" b="1" i="1" dirty="0" smtClean="0"/>
            </a:br>
            <a:r>
              <a:rPr lang="ru-RU" b="1" i="1" dirty="0" smtClean="0"/>
              <a:t>Я </a:t>
            </a:r>
            <a:r>
              <a:rPr lang="ru-RU" b="1" i="1" dirty="0" err="1" smtClean="0"/>
              <a:t>прагну</a:t>
            </a:r>
            <a:r>
              <a:rPr lang="ru-RU" b="1" i="1" dirty="0" smtClean="0"/>
              <a:t> у </a:t>
            </a:r>
            <a:r>
              <a:rPr lang="ru-RU" b="1" i="1" dirty="0" err="1" smtClean="0"/>
              <a:t>житті</a:t>
            </a:r>
            <a:r>
              <a:rPr lang="ru-RU" b="1" i="1" dirty="0" smtClean="0"/>
              <a:t> творить талант</a:t>
            </a:r>
            <a:br>
              <a:rPr lang="ru-RU" b="1" i="1" dirty="0" smtClean="0"/>
            </a:br>
            <a:r>
              <a:rPr lang="ru-RU" b="1" i="1" dirty="0" err="1" smtClean="0"/>
              <a:t>Плекати</a:t>
            </a:r>
            <a:r>
              <a:rPr lang="ru-RU" b="1" i="1" dirty="0" smtClean="0"/>
              <a:t> долю, </a:t>
            </a:r>
            <a:r>
              <a:rPr lang="ru-RU" b="1" i="1" dirty="0" err="1" smtClean="0"/>
              <a:t>доброчесну</a:t>
            </a:r>
            <a:r>
              <a:rPr lang="ru-RU" b="1" i="1" dirty="0" smtClean="0"/>
              <a:t> </a:t>
            </a:r>
            <a:r>
              <a:rPr lang="ru-RU" b="1" i="1" dirty="0" err="1" smtClean="0"/>
              <a:t>й</a:t>
            </a:r>
            <a:r>
              <a:rPr lang="ru-RU" b="1" i="1" dirty="0" smtClean="0"/>
              <a:t> </a:t>
            </a:r>
            <a:r>
              <a:rPr lang="ru-RU" b="1" i="1" dirty="0" err="1" smtClean="0"/>
              <a:t>чисту</a:t>
            </a:r>
            <a:r>
              <a:rPr lang="ru-RU" b="1" i="1" dirty="0" smtClean="0"/>
              <a:t>.</a:t>
            </a:r>
            <a:br>
              <a:rPr lang="ru-RU" b="1" i="1" dirty="0" smtClean="0"/>
            </a:br>
            <a:r>
              <a:rPr lang="ru-RU" b="1" i="1" dirty="0" err="1" smtClean="0"/>
              <a:t>Хоч</a:t>
            </a:r>
            <a:r>
              <a:rPr lang="ru-RU" b="1" i="1" dirty="0" smtClean="0"/>
              <a:t> не </a:t>
            </a:r>
            <a:r>
              <a:rPr lang="ru-RU" b="1" i="1" dirty="0" err="1" smtClean="0"/>
              <a:t>працюю</a:t>
            </a:r>
            <a:r>
              <a:rPr lang="ru-RU" b="1" i="1" dirty="0" smtClean="0"/>
              <a:t> я на «</a:t>
            </a:r>
            <a:r>
              <a:rPr lang="ru-RU" b="1" i="1" dirty="0" err="1" smtClean="0"/>
              <a:t>фабриці</a:t>
            </a:r>
            <a:r>
              <a:rPr lang="ru-RU" b="1" i="1" dirty="0" smtClean="0"/>
              <a:t> </a:t>
            </a:r>
            <a:r>
              <a:rPr lang="ru-RU" b="1" i="1" dirty="0" err="1" smtClean="0"/>
              <a:t>зірок</a:t>
            </a:r>
            <a:r>
              <a:rPr lang="ru-RU" b="1" i="1" dirty="0" smtClean="0"/>
              <a:t>»</a:t>
            </a:r>
            <a:br>
              <a:rPr lang="ru-RU" b="1" i="1" dirty="0" smtClean="0"/>
            </a:br>
            <a:r>
              <a:rPr lang="ru-RU" b="1" i="1" dirty="0" smtClean="0"/>
              <a:t>І не хапаю жменями </a:t>
            </a:r>
            <a:r>
              <a:rPr lang="ru-RU" b="1" i="1" dirty="0" err="1" smtClean="0"/>
              <a:t>їх</a:t>
            </a:r>
            <a:r>
              <a:rPr lang="ru-RU" b="1" i="1" dirty="0" smtClean="0"/>
              <a:t> з неба,</a:t>
            </a:r>
            <a:br>
              <a:rPr lang="ru-RU" b="1" i="1" dirty="0" smtClean="0"/>
            </a:br>
            <a:r>
              <a:rPr lang="ru-RU" b="1" i="1" dirty="0" smtClean="0"/>
              <a:t>Я </a:t>
            </a:r>
            <a:r>
              <a:rPr lang="ru-RU" b="1" i="1" dirty="0" err="1" smtClean="0"/>
              <a:t>йду</a:t>
            </a:r>
            <a:r>
              <a:rPr lang="ru-RU" b="1" i="1" dirty="0" smtClean="0"/>
              <a:t> вперед, і </a:t>
            </a:r>
            <a:r>
              <a:rPr lang="ru-RU" b="1" i="1" dirty="0" err="1" smtClean="0"/>
              <a:t>кожен</a:t>
            </a:r>
            <a:r>
              <a:rPr lang="ru-RU" b="1" i="1" dirty="0" smtClean="0"/>
              <a:t> </a:t>
            </a:r>
            <a:r>
              <a:rPr lang="ru-RU" b="1" i="1" dirty="0" err="1" smtClean="0"/>
              <a:t>вдалий</a:t>
            </a:r>
            <a:r>
              <a:rPr lang="ru-RU" b="1" i="1" dirty="0" smtClean="0"/>
              <a:t> </a:t>
            </a:r>
            <a:r>
              <a:rPr lang="ru-RU" b="1" i="1" dirty="0" err="1" smtClean="0"/>
              <a:t>крок</a:t>
            </a:r>
            <a:r>
              <a:rPr lang="ru-RU" b="1" i="1" dirty="0" smtClean="0"/>
              <a:t/>
            </a:r>
            <a:br>
              <a:rPr lang="ru-RU" b="1" i="1" dirty="0" smtClean="0"/>
            </a:br>
            <a:r>
              <a:rPr lang="ru-RU" b="1" i="1" dirty="0" err="1" smtClean="0"/>
              <a:t>Роблю</a:t>
            </a:r>
            <a:r>
              <a:rPr lang="ru-RU" b="1" i="1" dirty="0" smtClean="0"/>
              <a:t> </a:t>
            </a:r>
            <a:r>
              <a:rPr lang="ru-RU" b="1" i="1" dirty="0" err="1" smtClean="0"/>
              <a:t>відважно</a:t>
            </a:r>
            <a:r>
              <a:rPr lang="ru-RU" b="1" i="1" dirty="0" smtClean="0"/>
              <a:t>, коли </a:t>
            </a:r>
            <a:r>
              <a:rPr lang="ru-RU" b="1" i="1" dirty="0" err="1" smtClean="0"/>
              <a:t>є</a:t>
            </a:r>
            <a:r>
              <a:rPr lang="ru-RU" b="1" i="1" dirty="0" smtClean="0"/>
              <a:t> потреба.</a:t>
            </a:r>
            <a:br>
              <a:rPr lang="ru-RU" b="1" i="1" dirty="0" smtClean="0"/>
            </a:br>
            <a:r>
              <a:rPr lang="ru-RU" b="1" i="1" dirty="0" smtClean="0"/>
              <a:t>Я з </a:t>
            </a:r>
            <a:r>
              <a:rPr lang="ru-RU" b="1" i="1" dirty="0" err="1" smtClean="0"/>
              <a:t>гордістю</a:t>
            </a:r>
            <a:r>
              <a:rPr lang="ru-RU" b="1" i="1" dirty="0" smtClean="0"/>
              <a:t> </a:t>
            </a:r>
            <a:r>
              <a:rPr lang="ru-RU" b="1" i="1" dirty="0" err="1" smtClean="0"/>
              <a:t>іще</a:t>
            </a:r>
            <a:r>
              <a:rPr lang="en-US" b="1" i="1" dirty="0" smtClean="0"/>
              <a:t> </a:t>
            </a:r>
            <a:r>
              <a:rPr lang="uk-UA" b="1" i="1" dirty="0" smtClean="0"/>
              <a:t>вам</a:t>
            </a:r>
            <a:r>
              <a:rPr lang="ru-RU" b="1" i="1" dirty="0" smtClean="0"/>
              <a:t> </a:t>
            </a:r>
            <a:r>
              <a:rPr lang="ru-RU" b="1" i="1" dirty="0" err="1" smtClean="0"/>
              <a:t>відповім</a:t>
            </a:r>
            <a:r>
              <a:rPr lang="ru-RU" b="1" i="1" dirty="0" smtClean="0"/>
              <a:t>:</a:t>
            </a:r>
            <a:br>
              <a:rPr lang="ru-RU" b="1" i="1" dirty="0" smtClean="0"/>
            </a:br>
            <a:r>
              <a:rPr lang="ru-RU" b="1" i="1" dirty="0" smtClean="0"/>
              <a:t>Я не </a:t>
            </a:r>
            <a:r>
              <a:rPr lang="ru-RU" b="1" i="1" dirty="0" err="1" smtClean="0"/>
              <a:t>простий</a:t>
            </a:r>
            <a:r>
              <a:rPr lang="ru-RU" b="1" i="1" dirty="0" smtClean="0"/>
              <a:t>, я є </a:t>
            </a:r>
            <a:r>
              <a:rPr lang="ru-RU" b="1" i="1" dirty="0" err="1" smtClean="0"/>
              <a:t>щасливий</a:t>
            </a:r>
            <a:r>
              <a:rPr lang="ru-RU" b="1" i="1" dirty="0" smtClean="0"/>
              <a:t> </a:t>
            </a:r>
            <a:r>
              <a:rPr lang="ru-RU" b="1" i="1" dirty="0" err="1" smtClean="0"/>
              <a:t>вчитель</a:t>
            </a:r>
            <a:r>
              <a:rPr lang="ru-RU" b="1" i="1" dirty="0" smtClean="0"/>
              <a:t>.</a:t>
            </a:r>
            <a:br>
              <a:rPr lang="ru-RU" b="1" i="1" dirty="0" smtClean="0"/>
            </a:br>
            <a:r>
              <a:rPr lang="ru-RU" b="1" i="1" dirty="0" smtClean="0"/>
              <a:t>Я педагог, я </a:t>
            </a:r>
            <a:r>
              <a:rPr lang="ru-RU" b="1" i="1" dirty="0" err="1" smtClean="0"/>
              <a:t>деригент</a:t>
            </a:r>
            <a:r>
              <a:rPr lang="ru-RU" b="1" i="1" dirty="0" smtClean="0"/>
              <a:t> оркестру,</a:t>
            </a:r>
            <a:br>
              <a:rPr lang="ru-RU" b="1" i="1" dirty="0" smtClean="0"/>
            </a:br>
            <a:r>
              <a:rPr lang="ru-RU" b="1" i="1" dirty="0" err="1" smtClean="0"/>
              <a:t>Що</a:t>
            </a:r>
            <a:r>
              <a:rPr lang="ru-RU" b="1" i="1" dirty="0" smtClean="0"/>
              <a:t> творить </a:t>
            </a:r>
            <a:r>
              <a:rPr lang="ru-RU" b="1" i="1" dirty="0" err="1" smtClean="0"/>
              <a:t>найчудесніше</a:t>
            </a:r>
            <a:r>
              <a:rPr lang="ru-RU" b="1" i="1" dirty="0" smtClean="0"/>
              <a:t> – Людину!</a:t>
            </a:r>
            <a:br>
              <a:rPr lang="ru-RU" b="1" i="1" dirty="0" smtClean="0"/>
            </a:br>
            <a:r>
              <a:rPr lang="ru-RU" b="1" i="1" dirty="0" smtClean="0"/>
              <a:t>Я </a:t>
            </a:r>
            <a:r>
              <a:rPr lang="ru-RU" b="1" i="1" dirty="0" err="1" smtClean="0"/>
              <a:t>прагну</a:t>
            </a:r>
            <a:r>
              <a:rPr lang="ru-RU" b="1" i="1" dirty="0" smtClean="0"/>
              <a:t> </a:t>
            </a:r>
            <a:r>
              <a:rPr lang="ru-RU" b="1" i="1" dirty="0" err="1" smtClean="0"/>
              <a:t>вирости</a:t>
            </a:r>
            <a:r>
              <a:rPr lang="ru-RU" b="1" i="1" dirty="0" smtClean="0"/>
              <a:t> до </a:t>
            </a:r>
            <a:r>
              <a:rPr lang="ru-RU" b="1" i="1" dirty="0" err="1" smtClean="0"/>
              <a:t>висоти</a:t>
            </a:r>
            <a:r>
              <a:rPr lang="ru-RU" b="1" i="1" dirty="0" smtClean="0"/>
              <a:t> </a:t>
            </a:r>
            <a:r>
              <a:rPr lang="ru-RU" b="1" i="1" dirty="0" err="1" smtClean="0"/>
              <a:t>маестро</a:t>
            </a:r>
            <a:r>
              <a:rPr lang="ru-RU" b="1" i="1" dirty="0" smtClean="0"/>
              <a:t>,</a:t>
            </a:r>
            <a:br>
              <a:rPr lang="ru-RU" b="1" i="1" dirty="0" smtClean="0"/>
            </a:br>
            <a:r>
              <a:rPr lang="ru-RU" b="1" i="1" dirty="0" smtClean="0"/>
              <a:t>Для </a:t>
            </a:r>
            <a:r>
              <a:rPr lang="ru-RU" b="1" i="1" dirty="0" err="1" smtClean="0"/>
              <a:t>цього</a:t>
            </a:r>
            <a:r>
              <a:rPr lang="ru-RU" b="1" i="1" dirty="0" smtClean="0"/>
              <a:t> я </a:t>
            </a:r>
            <a:r>
              <a:rPr lang="ru-RU" b="1" i="1" dirty="0" err="1" smtClean="0"/>
              <a:t>навчатися</a:t>
            </a:r>
            <a:r>
              <a:rPr lang="ru-RU" b="1" i="1" dirty="0" smtClean="0"/>
              <a:t> повинна</a:t>
            </a:r>
            <a:br>
              <a:rPr lang="ru-RU" b="1" i="1" dirty="0" smtClean="0"/>
            </a:br>
            <a:r>
              <a:rPr lang="ru-RU" b="1" i="1" dirty="0" err="1" smtClean="0"/>
              <a:t>Любові</a:t>
            </a:r>
            <a:r>
              <a:rPr lang="ru-RU" b="1" i="1" dirty="0" smtClean="0"/>
              <a:t> до </a:t>
            </a:r>
            <a:r>
              <a:rPr lang="ru-RU" b="1" i="1" dirty="0" err="1" smtClean="0"/>
              <a:t>кожної</a:t>
            </a:r>
            <a:r>
              <a:rPr lang="ru-RU" b="1" i="1" dirty="0" smtClean="0"/>
              <a:t> </a:t>
            </a:r>
            <a:r>
              <a:rPr lang="ru-RU" b="1" i="1" dirty="0" err="1" smtClean="0"/>
              <a:t>дитини</a:t>
            </a:r>
            <a:r>
              <a:rPr lang="ru-RU" b="1" i="1" dirty="0" smtClean="0"/>
              <a:t>,</a:t>
            </a:r>
            <a:br>
              <a:rPr lang="ru-RU" b="1" i="1" dirty="0" smtClean="0"/>
            </a:br>
            <a:r>
              <a:rPr lang="ru-RU" b="1" i="1" dirty="0" smtClean="0"/>
              <a:t>Добра, </a:t>
            </a:r>
            <a:r>
              <a:rPr lang="ru-RU" b="1" i="1" dirty="0" err="1" smtClean="0"/>
              <a:t>що</a:t>
            </a:r>
            <a:r>
              <a:rPr lang="ru-RU" b="1" i="1" dirty="0" smtClean="0"/>
              <a:t> </a:t>
            </a:r>
            <a:r>
              <a:rPr lang="ru-RU" b="1" i="1" dirty="0" err="1" smtClean="0"/>
              <a:t>є</a:t>
            </a:r>
            <a:r>
              <a:rPr lang="ru-RU" b="1" i="1" dirty="0" smtClean="0"/>
              <a:t> </a:t>
            </a:r>
            <a:r>
              <a:rPr lang="ru-RU" b="1" i="1" dirty="0" err="1" smtClean="0"/>
              <a:t>одвічним</a:t>
            </a:r>
            <a:r>
              <a:rPr lang="ru-RU" b="1" i="1" dirty="0" smtClean="0"/>
              <a:t> скарбом,</a:t>
            </a:r>
            <a:br>
              <a:rPr lang="ru-RU" b="1" i="1" dirty="0" smtClean="0"/>
            </a:br>
            <a:r>
              <a:rPr lang="ru-RU" b="1" i="1" dirty="0" err="1" smtClean="0"/>
              <a:t>Натхнення</a:t>
            </a:r>
            <a:r>
              <a:rPr lang="ru-RU" b="1" i="1" dirty="0" smtClean="0"/>
              <a:t> – </a:t>
            </a:r>
            <a:r>
              <a:rPr lang="ru-RU" b="1" i="1" dirty="0" err="1" smtClean="0"/>
              <a:t>кожну</a:t>
            </a:r>
            <a:r>
              <a:rPr lang="ru-RU" b="1" i="1" dirty="0" smtClean="0"/>
              <a:t> </a:t>
            </a:r>
            <a:r>
              <a:rPr lang="ru-RU" b="1" i="1" dirty="0" err="1" smtClean="0"/>
              <a:t>мить</a:t>
            </a:r>
            <a:r>
              <a:rPr lang="ru-RU" b="1" i="1" dirty="0" smtClean="0"/>
              <a:t> </a:t>
            </a:r>
            <a:r>
              <a:rPr lang="ru-RU" b="1" i="1" dirty="0" err="1" smtClean="0"/>
              <a:t>і</a:t>
            </a:r>
            <a:r>
              <a:rPr lang="ru-RU" b="1" i="1" dirty="0" smtClean="0"/>
              <a:t> </a:t>
            </a:r>
            <a:r>
              <a:rPr lang="ru-RU" b="1" i="1" dirty="0" err="1" smtClean="0"/>
              <a:t>щохвилини</a:t>
            </a:r>
            <a:r>
              <a:rPr lang="ru-RU" b="1" i="1" dirty="0" smtClean="0"/>
              <a:t>,</a:t>
            </a:r>
            <a:br>
              <a:rPr lang="ru-RU" b="1" i="1" dirty="0" smtClean="0"/>
            </a:br>
            <a:r>
              <a:rPr lang="ru-RU" b="1" i="1" dirty="0" smtClean="0"/>
              <a:t>І </a:t>
            </a:r>
            <a:r>
              <a:rPr lang="ru-RU" b="1" i="1" dirty="0" err="1" smtClean="0"/>
              <a:t>радості</a:t>
            </a:r>
            <a:r>
              <a:rPr lang="ru-RU" b="1" i="1" dirty="0" smtClean="0"/>
              <a:t>, </a:t>
            </a:r>
            <a:r>
              <a:rPr lang="ru-RU" b="1" i="1" dirty="0" err="1" smtClean="0"/>
              <a:t>що</a:t>
            </a:r>
            <a:r>
              <a:rPr lang="ru-RU" b="1" i="1" dirty="0" smtClean="0"/>
              <a:t> </a:t>
            </a:r>
            <a:r>
              <a:rPr lang="ru-RU" b="1" i="1" dirty="0" err="1" smtClean="0"/>
              <a:t>є</a:t>
            </a:r>
            <a:r>
              <a:rPr lang="ru-RU" b="1" i="1" dirty="0" smtClean="0"/>
              <a:t> </a:t>
            </a:r>
            <a:r>
              <a:rPr lang="ru-RU" b="1" i="1" dirty="0" err="1" smtClean="0"/>
              <a:t>найвищим</a:t>
            </a:r>
            <a:r>
              <a:rPr lang="ru-RU" b="1" i="1" dirty="0" smtClean="0"/>
              <a:t> лавром.</a:t>
            </a:r>
            <a:br>
              <a:rPr lang="ru-RU" b="1" i="1" dirty="0" smtClean="0"/>
            </a:br>
            <a:r>
              <a:rPr lang="ru-RU" b="1" i="1" dirty="0" err="1" smtClean="0"/>
              <a:t>Моє</a:t>
            </a:r>
            <a:r>
              <a:rPr lang="ru-RU" b="1" i="1" dirty="0" smtClean="0"/>
              <a:t> </a:t>
            </a:r>
            <a:r>
              <a:rPr lang="ru-RU" b="1" i="1" dirty="0" err="1" smtClean="0"/>
              <a:t>життя</a:t>
            </a:r>
            <a:r>
              <a:rPr lang="ru-RU" b="1" i="1" dirty="0" smtClean="0"/>
              <a:t> -  </a:t>
            </a:r>
            <a:r>
              <a:rPr lang="ru-RU" b="1" i="1" dirty="0" err="1" smtClean="0"/>
              <a:t>турбота</a:t>
            </a:r>
            <a:r>
              <a:rPr lang="ru-RU" b="1" i="1" dirty="0" smtClean="0"/>
              <a:t> про </a:t>
            </a:r>
            <a:r>
              <a:rPr lang="ru-RU" b="1" i="1" dirty="0" err="1" smtClean="0"/>
              <a:t>дитину</a:t>
            </a:r>
            <a:r>
              <a:rPr lang="ru-RU" b="1" i="1" dirty="0" smtClean="0"/>
              <a:t>.</a:t>
            </a:r>
            <a:endParaRPr lang="ru-RU" dirty="0" smtClean="0"/>
          </a:p>
          <a:p>
            <a:pPr marL="274320" indent="-274320" algn="ctr" eaLnBrk="1" fontAlgn="auto" hangingPunct="1">
              <a:spcAft>
                <a:spcPts val="0"/>
              </a:spcAft>
              <a:buClr>
                <a:schemeClr val="accent3"/>
              </a:buClr>
              <a:buFont typeface="Wingdings 2"/>
              <a:buChar char=""/>
              <a:defRPr/>
            </a:pPr>
            <a:endParaRPr lang="ru-RU" dirty="0"/>
          </a:p>
        </p:txBody>
      </p:sp>
    </p:spTree>
    <p:extLst>
      <p:ext uri="{BB962C8B-B14F-4D97-AF65-F5344CB8AC3E}">
        <p14:creationId xmlns:p14="http://schemas.microsoft.com/office/powerpoint/2010/main" val="4264369945"/>
      </p:ext>
    </p:extLst>
  </p:cSld>
  <p:clrMapOvr>
    <a:masterClrMapping/>
  </p:clrMapOvr>
  <p:transition>
    <p:cov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r"/>
            <a:endParaRPr lang="ru-RU" sz="2800" dirty="0"/>
          </a:p>
        </p:txBody>
      </p:sp>
      <p:sp>
        <p:nvSpPr>
          <p:cNvPr id="3" name="Объект 2"/>
          <p:cNvSpPr>
            <a:spLocks noGrp="1"/>
          </p:cNvSpPr>
          <p:nvPr>
            <p:ph idx="1"/>
          </p:nvPr>
        </p:nvSpPr>
        <p:spPr/>
        <p:txBody>
          <a:bodyPr/>
          <a:lstStyle/>
          <a:p>
            <a:endParaRPr lang="uk-UA"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endParaRPr lang="uk-UA"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endParaRPr lang="uk-UA"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buNone/>
            </a:pPr>
            <a:endParaRPr lang="uk-UA"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8" name="Прямая соединительная линия 7"/>
          <p:cNvCxnSpPr/>
          <p:nvPr/>
        </p:nvCxnSpPr>
        <p:spPr>
          <a:xfrm>
            <a:off x="683568" y="2060848"/>
            <a:ext cx="0" cy="4680520"/>
          </a:xfrm>
          <a:prstGeom prst="line">
            <a:avLst/>
          </a:prstGeom>
          <a:ln>
            <a:solidFill>
              <a:srgbClr val="FFC000"/>
            </a:solidFill>
          </a:ln>
        </p:spPr>
        <p:style>
          <a:lnRef idx="2">
            <a:schemeClr val="accent2"/>
          </a:lnRef>
          <a:fillRef idx="0">
            <a:schemeClr val="accent2"/>
          </a:fillRef>
          <a:effectRef idx="1">
            <a:schemeClr val="accent2"/>
          </a:effectRef>
          <a:fontRef idx="minor">
            <a:schemeClr val="tx1"/>
          </a:fontRef>
        </p:style>
      </p:cxnSp>
      <p:cxnSp>
        <p:nvCxnSpPr>
          <p:cNvPr id="9" name="Прямая соединительная линия 8"/>
          <p:cNvCxnSpPr/>
          <p:nvPr/>
        </p:nvCxnSpPr>
        <p:spPr>
          <a:xfrm flipH="1" flipV="1">
            <a:off x="107504" y="6080070"/>
            <a:ext cx="3096344" cy="4066"/>
          </a:xfrm>
          <a:prstGeom prst="line">
            <a:avLst/>
          </a:prstGeom>
          <a:ln>
            <a:solidFill>
              <a:srgbClr val="FFC000"/>
            </a:solidFill>
          </a:ln>
        </p:spPr>
        <p:style>
          <a:lnRef idx="2">
            <a:schemeClr val="accent2"/>
          </a:lnRef>
          <a:fillRef idx="0">
            <a:schemeClr val="accent2"/>
          </a:fillRef>
          <a:effectRef idx="1">
            <a:schemeClr val="accent2"/>
          </a:effectRef>
          <a:fontRef idx="minor">
            <a:schemeClr val="tx1"/>
          </a:fontRef>
        </p:style>
      </p:cxnSp>
      <p:pic>
        <p:nvPicPr>
          <p:cNvPr id="10" name="Picture 2" descr="Атом Логотип - Бесплатное изображение на Pixaba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9790" y="3252921"/>
            <a:ext cx="1525798" cy="17085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атом, химия, наука"/>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626" y="4280679"/>
            <a:ext cx="1858099" cy="1651643"/>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7824" y="2499845"/>
            <a:ext cx="5292080" cy="4023066"/>
          </a:xfrm>
          <a:prstGeom prst="rect">
            <a:avLst/>
          </a:prstGeom>
        </p:spPr>
      </p:pic>
      <p:pic>
        <p:nvPicPr>
          <p:cNvPr id="5" name="Рисунок 4"/>
          <p:cNvPicPr>
            <a:picLocks noChangeAspect="1"/>
          </p:cNvPicPr>
          <p:nvPr/>
        </p:nvPicPr>
        <p:blipFill>
          <a:blip r:embed="rId5"/>
          <a:stretch>
            <a:fillRect/>
          </a:stretch>
        </p:blipFill>
        <p:spPr>
          <a:xfrm>
            <a:off x="971600" y="369658"/>
            <a:ext cx="7200800" cy="808364"/>
          </a:xfrm>
          <a:prstGeom prst="rect">
            <a:avLst/>
          </a:prstGeom>
        </p:spPr>
      </p:pic>
    </p:spTree>
    <p:extLst>
      <p:ext uri="{BB962C8B-B14F-4D97-AF65-F5344CB8AC3E}">
        <p14:creationId xmlns:p14="http://schemas.microsoft.com/office/powerpoint/2010/main" val="381217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498178"/>
          </a:xfrm>
        </p:spPr>
        <p:txBody>
          <a:bodyPr/>
          <a:lstStyle/>
          <a:p>
            <a:r>
              <a:rPr lang="ru-RU" sz="2000" b="1" i="1" dirty="0"/>
              <a:t>Я не простий, я є </a:t>
            </a:r>
            <a:r>
              <a:rPr lang="ru-RU" sz="2000" b="1" i="1" dirty="0" err="1"/>
              <a:t>щасливий</a:t>
            </a:r>
            <a:r>
              <a:rPr lang="ru-RU" sz="2000" b="1" i="1" dirty="0"/>
              <a:t> </a:t>
            </a:r>
            <a:r>
              <a:rPr lang="ru-RU" sz="2000" b="1" i="1" dirty="0" err="1"/>
              <a:t>вчитель</a:t>
            </a:r>
            <a:r>
              <a:rPr lang="ru-RU" sz="2000" b="1" i="1" dirty="0"/>
              <a:t>.</a:t>
            </a:r>
            <a:br>
              <a:rPr lang="ru-RU" sz="2000" b="1" i="1" dirty="0"/>
            </a:br>
            <a:r>
              <a:rPr lang="ru-RU" sz="2000" b="1" i="1" dirty="0"/>
              <a:t>Я педагог, я деригент оркестру,</a:t>
            </a:r>
            <a:br>
              <a:rPr lang="ru-RU" sz="2000" b="1" i="1" dirty="0"/>
            </a:br>
            <a:r>
              <a:rPr lang="ru-RU" sz="2000" b="1" i="1" dirty="0"/>
              <a:t>Що творить </a:t>
            </a:r>
            <a:r>
              <a:rPr lang="ru-RU" sz="2000" b="1" i="1" dirty="0" err="1"/>
              <a:t>найчудесніше</a:t>
            </a:r>
            <a:r>
              <a:rPr lang="ru-RU" sz="2000" b="1" i="1" dirty="0"/>
              <a:t> – Людину!</a:t>
            </a:r>
            <a:br>
              <a:rPr lang="ru-RU" sz="2000" b="1" i="1" dirty="0"/>
            </a:br>
            <a:r>
              <a:rPr lang="ru-RU" sz="2000" b="1" i="1" dirty="0"/>
              <a:t/>
            </a:r>
            <a:br>
              <a:rPr lang="ru-RU" sz="2000" b="1" i="1" dirty="0"/>
            </a:br>
            <a:endParaRPr lang="uk-UA" sz="2000" dirty="0"/>
          </a:p>
        </p:txBody>
      </p:sp>
      <p:pic>
        <p:nvPicPr>
          <p:cNvPr id="4" name="Picture 2" descr="C:\Documents and Settings\Admin\Мои документы\Мои рисунки\Изображение\Изображение 01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40992" y="2107533"/>
            <a:ext cx="5462016" cy="351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6141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83768" y="688341"/>
            <a:ext cx="4635489" cy="646331"/>
          </a:xfrm>
          <a:prstGeom prst="rect">
            <a:avLst/>
          </a:prstGeom>
        </p:spPr>
        <p:txBody>
          <a:bodyPr wrap="square">
            <a:spAutoFit/>
          </a:bodyPr>
          <a:lstStyle/>
          <a:p>
            <a:pPr algn="ctr">
              <a:defRPr/>
            </a:pPr>
            <a:r>
              <a:rPr lang="uk-UA" sz="3600" b="1" i="1" dirty="0">
                <a:solidFill>
                  <a:srgbClr val="660033"/>
                </a:solidFill>
                <a:effectLst>
                  <a:outerShdw blurRad="38100" dist="38100" dir="2700000" algn="tl">
                    <a:srgbClr val="C0C0C0"/>
                  </a:outerShdw>
                </a:effectLst>
                <a:latin typeface="Times New Roman" pitchFamily="18" charset="0"/>
              </a:rPr>
              <a:t>Візитна картка</a:t>
            </a:r>
            <a:endParaRPr lang="ru-RU" sz="3600" b="1" i="1" dirty="0">
              <a:solidFill>
                <a:srgbClr val="660033"/>
              </a:solidFill>
              <a:effectLst>
                <a:outerShdw blurRad="38100" dist="38100" dir="2700000" algn="tl">
                  <a:srgbClr val="C0C0C0"/>
                </a:outerShdw>
              </a:effectLst>
              <a:latin typeface="Times New Roman" pitchFamily="18" charset="0"/>
            </a:endParaRPr>
          </a:p>
        </p:txBody>
      </p:sp>
      <p:sp>
        <p:nvSpPr>
          <p:cNvPr id="4" name="AutoShape 52"/>
          <p:cNvSpPr>
            <a:spLocks noChangeArrowheads="1"/>
          </p:cNvSpPr>
          <p:nvPr/>
        </p:nvSpPr>
        <p:spPr bwMode="gray">
          <a:xfrm>
            <a:off x="1747157" y="1707688"/>
            <a:ext cx="4049145" cy="529326"/>
          </a:xfrm>
          <a:prstGeom prst="roundRect">
            <a:avLst>
              <a:gd name="adj" fmla="val 50000"/>
            </a:avLst>
          </a:prstGeom>
          <a:noFill/>
          <a:ln w="57150" algn="ctr">
            <a:solidFill>
              <a:srgbClr val="FF0000"/>
            </a:solidFill>
            <a:round/>
            <a:headEnd/>
            <a:tailEnd/>
          </a:ln>
        </p:spPr>
        <p:txBody>
          <a:bodyPr/>
          <a:lstStyle/>
          <a:p>
            <a:pPr marL="342900" indent="-342900" eaLnBrk="0" hangingPunct="0">
              <a:lnSpc>
                <a:spcPct val="80000"/>
              </a:lnSpc>
              <a:defRPr/>
            </a:pPr>
            <a:r>
              <a:rPr lang="uk-UA" b="1" i="1" dirty="0">
                <a:solidFill>
                  <a:srgbClr val="990033"/>
                </a:solidFill>
                <a:effectLst>
                  <a:outerShdw blurRad="38100" dist="38100" dir="2700000" algn="tl">
                    <a:srgbClr val="C0C0C0"/>
                  </a:outerShdw>
                </a:effectLst>
                <a:latin typeface="Times New Roman" pitchFamily="18" charset="0"/>
                <a:cs typeface="Arial" charset="0"/>
              </a:rPr>
              <a:t>Дата </a:t>
            </a:r>
            <a:r>
              <a:rPr lang="uk-UA" b="1" i="1" dirty="0" smtClean="0">
                <a:solidFill>
                  <a:srgbClr val="990033"/>
                </a:solidFill>
                <a:effectLst>
                  <a:outerShdw blurRad="38100" dist="38100" dir="2700000" algn="tl">
                    <a:srgbClr val="C0C0C0"/>
                  </a:outerShdw>
                </a:effectLst>
                <a:latin typeface="Times New Roman" pitchFamily="18" charset="0"/>
                <a:cs typeface="Arial" charset="0"/>
              </a:rPr>
              <a:t>народження:09.09.1973р.</a:t>
            </a:r>
            <a:r>
              <a:rPr lang="uk-UA" i="1" dirty="0" smtClean="0">
                <a:latin typeface="Times New Roman" pitchFamily="18" charset="0"/>
                <a:cs typeface="Arial" charset="0"/>
              </a:rPr>
              <a:t> </a:t>
            </a:r>
            <a:endParaRPr lang="en-US" b="1" i="1" dirty="0">
              <a:latin typeface="Times New Roman" pitchFamily="18" charset="0"/>
              <a:cs typeface="Arial" charset="0"/>
            </a:endParaRPr>
          </a:p>
        </p:txBody>
      </p:sp>
      <p:sp>
        <p:nvSpPr>
          <p:cNvPr id="6" name="AutoShape 52"/>
          <p:cNvSpPr>
            <a:spLocks noChangeArrowheads="1"/>
          </p:cNvSpPr>
          <p:nvPr/>
        </p:nvSpPr>
        <p:spPr bwMode="gray">
          <a:xfrm>
            <a:off x="1634187" y="2354018"/>
            <a:ext cx="6856176" cy="683095"/>
          </a:xfrm>
          <a:prstGeom prst="roundRect">
            <a:avLst>
              <a:gd name="adj" fmla="val 50000"/>
            </a:avLst>
          </a:prstGeom>
          <a:noFill/>
          <a:ln w="57150" algn="ctr">
            <a:solidFill>
              <a:srgbClr val="FF6600"/>
            </a:solidFill>
            <a:round/>
            <a:headEnd/>
            <a:tailEnd/>
          </a:ln>
        </p:spPr>
        <p:txBody>
          <a:bodyPr/>
          <a:lstStyle/>
          <a:p>
            <a:pPr>
              <a:lnSpc>
                <a:spcPct val="80000"/>
              </a:lnSpc>
              <a:spcBef>
                <a:spcPct val="20000"/>
              </a:spcBef>
              <a:defRPr/>
            </a:pPr>
            <a:r>
              <a:rPr lang="uk-UA" b="1" i="1" dirty="0">
                <a:solidFill>
                  <a:srgbClr val="990033"/>
                </a:solidFill>
                <a:effectLst>
                  <a:outerShdw blurRad="38100" dist="38100" dir="2700000" algn="tl">
                    <a:srgbClr val="C0C0C0"/>
                  </a:outerShdw>
                </a:effectLst>
                <a:latin typeface="Times New Roman" pitchFamily="18" charset="0"/>
              </a:rPr>
              <a:t>Освіта:</a:t>
            </a:r>
            <a:r>
              <a:rPr lang="uk-UA" i="1" dirty="0">
                <a:latin typeface="Times New Roman" pitchFamily="18" charset="0"/>
              </a:rPr>
              <a:t> </a:t>
            </a:r>
            <a:r>
              <a:rPr lang="uk-UA" b="1" i="1" u="sng" dirty="0" smtClean="0">
                <a:latin typeface="Times New Roman" pitchFamily="18" charset="0"/>
                <a:cs typeface="Times New Roman" panose="02020603050405020304" pitchFamily="18" charset="0"/>
              </a:rPr>
              <a:t>вища </a:t>
            </a:r>
            <a:endParaRPr lang="en-US" b="1" i="1" u="sng" dirty="0">
              <a:latin typeface="Times New Roman" pitchFamily="18" charset="0"/>
              <a:cs typeface="Times New Roman" panose="02020603050405020304" pitchFamily="18" charset="0"/>
            </a:endParaRPr>
          </a:p>
        </p:txBody>
      </p:sp>
      <p:sp>
        <p:nvSpPr>
          <p:cNvPr id="7" name="AutoShape 52"/>
          <p:cNvSpPr>
            <a:spLocks noChangeArrowheads="1"/>
          </p:cNvSpPr>
          <p:nvPr/>
        </p:nvSpPr>
        <p:spPr bwMode="gray">
          <a:xfrm>
            <a:off x="1597667" y="3154117"/>
            <a:ext cx="7014069" cy="529326"/>
          </a:xfrm>
          <a:prstGeom prst="roundRect">
            <a:avLst>
              <a:gd name="adj" fmla="val 45574"/>
            </a:avLst>
          </a:prstGeom>
          <a:noFill/>
          <a:ln w="57150" algn="ctr">
            <a:solidFill>
              <a:srgbClr val="FFCC00"/>
            </a:solidFill>
            <a:round/>
            <a:headEnd/>
            <a:tailEnd/>
          </a:ln>
        </p:spPr>
        <p:txBody>
          <a:bodyPr/>
          <a:lstStyle/>
          <a:p>
            <a:pPr marL="342900" indent="-342900">
              <a:spcBef>
                <a:spcPct val="20000"/>
              </a:spcBef>
              <a:defRPr/>
            </a:pPr>
            <a:r>
              <a:rPr lang="uk-UA" b="1" i="1" dirty="0" smtClean="0">
                <a:solidFill>
                  <a:srgbClr val="990033"/>
                </a:solidFill>
                <a:effectLst>
                  <a:outerShdw blurRad="38100" dist="38100" dir="2700000" algn="tl">
                    <a:srgbClr val="C0C0C0"/>
                  </a:outerShdw>
                </a:effectLst>
                <a:latin typeface="Times New Roman" pitchFamily="18" charset="0"/>
                <a:cs typeface="Arial" charset="0"/>
              </a:rPr>
              <a:t>Спеціальність: </a:t>
            </a:r>
            <a:r>
              <a:rPr lang="uk-UA" altLang="ru-RU" sz="2000" b="1" i="1" dirty="0" smtClean="0">
                <a:latin typeface="Times New Roman" panose="02020603050405020304" pitchFamily="18" charset="0"/>
                <a:cs typeface="Times New Roman" panose="02020603050405020304" pitchFamily="18" charset="0"/>
              </a:rPr>
              <a:t>викладач хімії та інформатики </a:t>
            </a:r>
            <a:r>
              <a:rPr lang="ru-RU" sz="2000" b="1" i="1" dirty="0" smtClean="0">
                <a:latin typeface="Times New Roman" panose="02020603050405020304" pitchFamily="18" charset="0"/>
                <a:cs typeface="Times New Roman" panose="02020603050405020304" pitchFamily="18" charset="0"/>
              </a:rPr>
              <a:t> </a:t>
            </a:r>
            <a:endParaRPr lang="en-US" sz="2000" b="1" i="1" dirty="0">
              <a:latin typeface="Times New Roman" pitchFamily="18" charset="0"/>
              <a:cs typeface="Times New Roman" panose="02020603050405020304" pitchFamily="18" charset="0"/>
            </a:endParaRPr>
          </a:p>
        </p:txBody>
      </p:sp>
      <p:sp>
        <p:nvSpPr>
          <p:cNvPr id="8" name="AutoShape 52"/>
          <p:cNvSpPr>
            <a:spLocks noChangeArrowheads="1"/>
          </p:cNvSpPr>
          <p:nvPr/>
        </p:nvSpPr>
        <p:spPr bwMode="gray">
          <a:xfrm>
            <a:off x="1567543" y="3800447"/>
            <a:ext cx="7195457" cy="575610"/>
          </a:xfrm>
          <a:prstGeom prst="roundRect">
            <a:avLst>
              <a:gd name="adj" fmla="val 50000"/>
            </a:avLst>
          </a:prstGeom>
          <a:noFill/>
          <a:ln w="57150" algn="ctr">
            <a:solidFill>
              <a:srgbClr val="808000"/>
            </a:solidFill>
            <a:round/>
            <a:headEnd/>
            <a:tailEnd/>
          </a:ln>
        </p:spPr>
        <p:txBody>
          <a:bodyPr/>
          <a:lstStyle/>
          <a:p>
            <a:pPr marL="342900" indent="-342900">
              <a:spcBef>
                <a:spcPct val="20000"/>
              </a:spcBef>
              <a:defRPr/>
            </a:pPr>
            <a:r>
              <a:rPr lang="uk-UA" b="1" i="1" dirty="0">
                <a:solidFill>
                  <a:srgbClr val="990033"/>
                </a:solidFill>
                <a:effectLst>
                  <a:outerShdw blurRad="38100" dist="38100" dir="2700000" algn="tl">
                    <a:srgbClr val="C0C0C0"/>
                  </a:outerShdw>
                </a:effectLst>
                <a:latin typeface="Times New Roman" pitchFamily="18" charset="0"/>
                <a:cs typeface="Arial" charset="0"/>
              </a:rPr>
              <a:t>Місце </a:t>
            </a:r>
            <a:r>
              <a:rPr lang="uk-UA" b="1" i="1" dirty="0" smtClean="0">
                <a:solidFill>
                  <a:srgbClr val="990033"/>
                </a:solidFill>
                <a:effectLst>
                  <a:outerShdw blurRad="38100" dist="38100" dir="2700000" algn="tl">
                    <a:srgbClr val="C0C0C0"/>
                  </a:outerShdw>
                </a:effectLst>
                <a:latin typeface="Times New Roman" pitchFamily="18" charset="0"/>
                <a:cs typeface="Arial" charset="0"/>
              </a:rPr>
              <a:t>роботи</a:t>
            </a:r>
            <a:r>
              <a:rPr lang="uk-UA" sz="1200" b="1" i="1" dirty="0" smtClean="0">
                <a:solidFill>
                  <a:srgbClr val="990033"/>
                </a:solidFill>
                <a:effectLst>
                  <a:outerShdw blurRad="38100" dist="38100" dir="2700000" algn="tl">
                    <a:srgbClr val="C0C0C0"/>
                  </a:outerShdw>
                </a:effectLst>
                <a:latin typeface="Times New Roman" pitchFamily="18" charset="0"/>
                <a:cs typeface="Arial" charset="0"/>
              </a:rPr>
              <a:t>:</a:t>
            </a:r>
            <a:r>
              <a:rPr lang="uk-UA" sz="1200" b="1" dirty="0"/>
              <a:t> </a:t>
            </a:r>
            <a:r>
              <a:rPr lang="uk-UA" sz="1600" b="1" i="1" dirty="0" smtClean="0"/>
              <a:t>ДНЗ «</a:t>
            </a:r>
            <a:r>
              <a:rPr lang="uk-UA" sz="1600" b="1" i="1" dirty="0" err="1" smtClean="0"/>
              <a:t>Лісоводський</a:t>
            </a:r>
            <a:r>
              <a:rPr lang="uk-UA" sz="1600" b="1" i="1" dirty="0" smtClean="0"/>
              <a:t> ПАЛ»</a:t>
            </a:r>
            <a:r>
              <a:rPr lang="uk-UA" altLang="ru-RU" sz="1600" i="1" dirty="0" smtClean="0"/>
              <a:t> </a:t>
            </a:r>
            <a:r>
              <a:rPr lang="uk-UA" sz="1600" b="1" i="1" dirty="0" smtClean="0"/>
              <a:t>            </a:t>
            </a:r>
            <a:endParaRPr lang="ru-RU" sz="1600" b="1" i="1" dirty="0"/>
          </a:p>
          <a:p>
            <a:pPr marL="342900" indent="-342900">
              <a:spcBef>
                <a:spcPct val="20000"/>
              </a:spcBef>
              <a:defRPr/>
            </a:pPr>
            <a:r>
              <a:rPr lang="uk-UA" altLang="ru-RU" b="1" i="1" u="sng" dirty="0" smtClean="0">
                <a:latin typeface="Times New Roman" panose="02020603050405020304" pitchFamily="18" charset="0"/>
                <a:cs typeface="Times New Roman" panose="02020603050405020304" pitchFamily="18" charset="0"/>
              </a:rPr>
              <a:t>.</a:t>
            </a:r>
            <a:endParaRPr lang="uk-UA" b="1" i="1" u="sng" dirty="0">
              <a:solidFill>
                <a:srgbClr val="FF0000"/>
              </a:solidFill>
              <a:effectLst>
                <a:outerShdw blurRad="38100" dist="38100" dir="2700000" algn="tl">
                  <a:srgbClr val="C0C0C0"/>
                </a:outerShdw>
              </a:effectLst>
              <a:latin typeface="Times New Roman" pitchFamily="18" charset="0"/>
              <a:cs typeface="Times New Roman" panose="02020603050405020304" pitchFamily="18" charset="0"/>
            </a:endParaRPr>
          </a:p>
          <a:p>
            <a:pPr marL="342900" indent="-342900" eaLnBrk="0" hangingPunct="0">
              <a:lnSpc>
                <a:spcPct val="80000"/>
              </a:lnSpc>
              <a:defRPr/>
            </a:pPr>
            <a:endParaRPr lang="en-US" sz="1400" b="1" dirty="0">
              <a:latin typeface="Arial" charset="0"/>
              <a:cs typeface="Arial" charset="0"/>
            </a:endParaRPr>
          </a:p>
        </p:txBody>
      </p:sp>
      <p:sp>
        <p:nvSpPr>
          <p:cNvPr id="9" name="AutoShape 52"/>
          <p:cNvSpPr>
            <a:spLocks noChangeArrowheads="1"/>
          </p:cNvSpPr>
          <p:nvPr/>
        </p:nvSpPr>
        <p:spPr bwMode="gray">
          <a:xfrm>
            <a:off x="1566669" y="4493061"/>
            <a:ext cx="7351189" cy="683096"/>
          </a:xfrm>
          <a:prstGeom prst="roundRect">
            <a:avLst>
              <a:gd name="adj" fmla="val 50000"/>
            </a:avLst>
          </a:prstGeom>
          <a:noFill/>
          <a:ln w="57150" algn="ctr">
            <a:solidFill>
              <a:srgbClr val="33CCCC"/>
            </a:solidFill>
            <a:round/>
            <a:headEnd/>
            <a:tailEnd/>
          </a:ln>
        </p:spPr>
        <p:txBody>
          <a:bodyPr/>
          <a:lstStyle/>
          <a:p>
            <a:pPr marL="342900" indent="-342900">
              <a:spcBef>
                <a:spcPct val="20000"/>
              </a:spcBef>
              <a:defRPr/>
            </a:pPr>
            <a:r>
              <a:rPr lang="uk-UA" sz="1600" b="1" i="1" dirty="0" smtClean="0">
                <a:solidFill>
                  <a:srgbClr val="CC3300"/>
                </a:solidFill>
                <a:effectLst>
                  <a:outerShdw blurRad="38100" dist="38100" dir="2700000" algn="tl">
                    <a:srgbClr val="C0C0C0"/>
                  </a:outerShdw>
                </a:effectLst>
                <a:latin typeface="Times New Roman" pitchFamily="18" charset="0"/>
                <a:cs typeface="Arial" charset="0"/>
              </a:rPr>
              <a:t>Посада: викладачка  природничих  наук</a:t>
            </a:r>
            <a:endParaRPr lang="en-US" sz="600" b="1" u="sng" dirty="0">
              <a:latin typeface="Arial" charset="0"/>
              <a:cs typeface="Arial" charset="0"/>
            </a:endParaRPr>
          </a:p>
        </p:txBody>
      </p:sp>
      <p:sp>
        <p:nvSpPr>
          <p:cNvPr id="10" name="AutoShape 52"/>
          <p:cNvSpPr>
            <a:spLocks noChangeArrowheads="1"/>
          </p:cNvSpPr>
          <p:nvPr/>
        </p:nvSpPr>
        <p:spPr bwMode="gray">
          <a:xfrm>
            <a:off x="1567543" y="5293161"/>
            <a:ext cx="2764819" cy="538844"/>
          </a:xfrm>
          <a:prstGeom prst="roundRect">
            <a:avLst>
              <a:gd name="adj" fmla="val 50000"/>
            </a:avLst>
          </a:prstGeom>
          <a:noFill/>
          <a:ln w="57150" algn="ctr">
            <a:solidFill>
              <a:srgbClr val="000080"/>
            </a:solidFill>
            <a:round/>
            <a:headEnd/>
            <a:tailEnd/>
          </a:ln>
        </p:spPr>
        <p:txBody>
          <a:bodyPr/>
          <a:lstStyle/>
          <a:p>
            <a:pPr marL="342900" indent="-342900">
              <a:spcBef>
                <a:spcPct val="20000"/>
              </a:spcBef>
              <a:defRPr/>
            </a:pPr>
            <a:r>
              <a:rPr lang="uk-UA" sz="1600" b="1" i="1" dirty="0">
                <a:solidFill>
                  <a:srgbClr val="990033"/>
                </a:solidFill>
                <a:effectLst>
                  <a:outerShdw blurRad="38100" dist="38100" dir="2700000" algn="tl">
                    <a:srgbClr val="C0C0C0"/>
                  </a:outerShdw>
                </a:effectLst>
                <a:latin typeface="Times New Roman" pitchFamily="18" charset="0"/>
                <a:cs typeface="Arial" charset="0"/>
              </a:rPr>
              <a:t>Стаж роботи:</a:t>
            </a:r>
            <a:r>
              <a:rPr lang="uk-UA" sz="1400" i="1" dirty="0">
                <a:latin typeface="Times New Roman" pitchFamily="18" charset="0"/>
                <a:cs typeface="Arial" charset="0"/>
              </a:rPr>
              <a:t> </a:t>
            </a:r>
            <a:r>
              <a:rPr lang="uk-UA" sz="1600" b="1" i="1" dirty="0" smtClean="0">
                <a:latin typeface="Times New Roman" pitchFamily="18" charset="0"/>
                <a:cs typeface="Arial" charset="0"/>
              </a:rPr>
              <a:t> 20р. </a:t>
            </a:r>
            <a:endParaRPr lang="ru-RU" sz="1600" b="1" i="1" dirty="0">
              <a:latin typeface="Times New Roman" pitchFamily="18" charset="0"/>
              <a:cs typeface="Arial" charset="0"/>
            </a:endParaRPr>
          </a:p>
          <a:p>
            <a:pPr marL="342900" indent="-342900" eaLnBrk="0" hangingPunct="0">
              <a:lnSpc>
                <a:spcPct val="80000"/>
              </a:lnSpc>
              <a:defRPr/>
            </a:pPr>
            <a:endParaRPr lang="en-US" sz="600" b="1" dirty="0">
              <a:latin typeface="Arial" charset="0"/>
              <a:cs typeface="Arial" charset="0"/>
            </a:endParaRPr>
          </a:p>
        </p:txBody>
      </p:sp>
      <p:sp>
        <p:nvSpPr>
          <p:cNvPr id="11" name="AutoShape 52"/>
          <p:cNvSpPr>
            <a:spLocks noChangeArrowheads="1"/>
          </p:cNvSpPr>
          <p:nvPr/>
        </p:nvSpPr>
        <p:spPr bwMode="gray">
          <a:xfrm>
            <a:off x="4332362" y="5293159"/>
            <a:ext cx="2614348" cy="538845"/>
          </a:xfrm>
          <a:prstGeom prst="roundRect">
            <a:avLst>
              <a:gd name="adj" fmla="val 50000"/>
            </a:avLst>
          </a:prstGeom>
          <a:noFill/>
          <a:ln w="57150" algn="ctr">
            <a:solidFill>
              <a:srgbClr val="000080"/>
            </a:solidFill>
            <a:round/>
            <a:headEnd/>
            <a:tailEnd/>
          </a:ln>
        </p:spPr>
        <p:txBody>
          <a:bodyPr/>
          <a:lstStyle/>
          <a:p>
            <a:pPr marL="342900" indent="-342900">
              <a:spcBef>
                <a:spcPct val="20000"/>
              </a:spcBef>
              <a:defRPr/>
            </a:pPr>
            <a:r>
              <a:rPr lang="uk-UA" sz="1050" b="1" dirty="0">
                <a:solidFill>
                  <a:srgbClr val="FF0000"/>
                </a:solidFill>
                <a:effectLst>
                  <a:outerShdw blurRad="38100" dist="38100" dir="2700000" algn="tl">
                    <a:srgbClr val="C0C0C0"/>
                  </a:outerShdw>
                </a:effectLst>
                <a:latin typeface="Times New Roman" pitchFamily="18" charset="0"/>
                <a:cs typeface="Arial" charset="0"/>
              </a:rPr>
              <a:t>Категорія: </a:t>
            </a:r>
            <a:r>
              <a:rPr lang="uk-UA" sz="1050" b="1" dirty="0" smtClean="0">
                <a:solidFill>
                  <a:srgbClr val="FF0000"/>
                </a:solidFill>
                <a:effectLst>
                  <a:outerShdw blurRad="38100" dist="38100" dir="2700000" algn="tl">
                    <a:srgbClr val="C0C0C0"/>
                  </a:outerShdw>
                </a:effectLst>
                <a:latin typeface="Times New Roman" pitchFamily="18" charset="0"/>
                <a:cs typeface="Arial" charset="0"/>
              </a:rPr>
              <a:t>вища  </a:t>
            </a:r>
            <a:r>
              <a:rPr lang="uk-UA" sz="1050" dirty="0" smtClean="0">
                <a:solidFill>
                  <a:srgbClr val="FF0000"/>
                </a:solidFill>
                <a:latin typeface="Times New Roman" pitchFamily="18" charset="0"/>
                <a:cs typeface="Arial" charset="0"/>
              </a:rPr>
              <a:t> </a:t>
            </a:r>
            <a:endParaRPr lang="uk-UA" sz="1050" dirty="0">
              <a:solidFill>
                <a:srgbClr val="FF0000"/>
              </a:solidFill>
              <a:latin typeface="Times New Roman" pitchFamily="18" charset="0"/>
              <a:cs typeface="Arial" charset="0"/>
            </a:endParaRPr>
          </a:p>
          <a:p>
            <a:pPr marL="342900" indent="-342900" eaLnBrk="0" hangingPunct="0">
              <a:lnSpc>
                <a:spcPct val="80000"/>
              </a:lnSpc>
              <a:defRPr/>
            </a:pPr>
            <a:r>
              <a:rPr lang="uk-UA" sz="1050" b="1" dirty="0" smtClean="0">
                <a:solidFill>
                  <a:srgbClr val="FF0000"/>
                </a:solidFill>
                <a:cs typeface="Arial" charset="0"/>
              </a:rPr>
              <a:t>Пед. звання: «старший викладач»</a:t>
            </a:r>
            <a:endParaRPr lang="en-US" sz="1050" b="1" dirty="0">
              <a:solidFill>
                <a:srgbClr val="FF0000"/>
              </a:solidFill>
              <a:cs typeface="Arial" charset="0"/>
            </a:endParaRPr>
          </a:p>
        </p:txBody>
      </p:sp>
      <p:sp>
        <p:nvSpPr>
          <p:cNvPr id="12" name="AutoShape 52"/>
          <p:cNvSpPr>
            <a:spLocks noChangeArrowheads="1"/>
          </p:cNvSpPr>
          <p:nvPr/>
        </p:nvSpPr>
        <p:spPr bwMode="gray">
          <a:xfrm>
            <a:off x="7044445" y="5293161"/>
            <a:ext cx="1971148" cy="586377"/>
          </a:xfrm>
          <a:prstGeom prst="roundRect">
            <a:avLst>
              <a:gd name="adj" fmla="val 50000"/>
            </a:avLst>
          </a:prstGeom>
          <a:noFill/>
          <a:ln w="57150" algn="ctr">
            <a:solidFill>
              <a:srgbClr val="000080"/>
            </a:solidFill>
            <a:round/>
            <a:headEnd/>
            <a:tailEnd/>
          </a:ln>
        </p:spPr>
        <p:txBody>
          <a:bodyPr/>
          <a:lstStyle/>
          <a:p>
            <a:pPr marL="342900" indent="-342900">
              <a:spcBef>
                <a:spcPct val="20000"/>
              </a:spcBef>
              <a:defRPr/>
            </a:pPr>
            <a:r>
              <a:rPr lang="uk-UA" sz="1200" b="1" i="1" dirty="0">
                <a:solidFill>
                  <a:srgbClr val="990033"/>
                </a:solidFill>
                <a:effectLst>
                  <a:outerShdw blurRad="38100" dist="38100" dir="2700000" algn="tl">
                    <a:srgbClr val="C0C0C0"/>
                  </a:outerShdw>
                </a:effectLst>
                <a:latin typeface="Times New Roman" pitchFamily="18" charset="0"/>
                <a:cs typeface="Arial" charset="0"/>
              </a:rPr>
              <a:t>Рік </a:t>
            </a:r>
            <a:r>
              <a:rPr lang="uk-UA" sz="1200" b="1" i="1" dirty="0" smtClean="0">
                <a:solidFill>
                  <a:srgbClr val="990033"/>
                </a:solidFill>
                <a:effectLst>
                  <a:outerShdw blurRad="38100" dist="38100" dir="2700000" algn="tl">
                    <a:srgbClr val="C0C0C0"/>
                  </a:outerShdw>
                </a:effectLst>
                <a:latin typeface="Times New Roman" pitchFamily="18" charset="0"/>
                <a:cs typeface="Arial" charset="0"/>
              </a:rPr>
              <a:t>атестації:2017</a:t>
            </a:r>
            <a:r>
              <a:rPr lang="uk-UA" sz="1200" b="1" i="1" dirty="0" smtClean="0">
                <a:latin typeface="Times New Roman" pitchFamily="18" charset="0"/>
                <a:cs typeface="Arial" charset="0"/>
              </a:rPr>
              <a:t> </a:t>
            </a:r>
            <a:endParaRPr lang="ru-RU" sz="1200" b="1" i="1" dirty="0" smtClean="0">
              <a:latin typeface="Times New Roman" pitchFamily="18" charset="0"/>
              <a:cs typeface="Arial" charset="0"/>
            </a:endParaRPr>
          </a:p>
          <a:p>
            <a:pPr marL="342900" indent="-342900" eaLnBrk="0" hangingPunct="0">
              <a:lnSpc>
                <a:spcPct val="80000"/>
              </a:lnSpc>
              <a:defRPr/>
            </a:pPr>
            <a:endParaRPr lang="en-US" sz="600" b="1" dirty="0">
              <a:latin typeface="Arial" charset="0"/>
              <a:cs typeface="Arial" charset="0"/>
            </a:endParaRPr>
          </a:p>
        </p:txBody>
      </p:sp>
      <p:sp>
        <p:nvSpPr>
          <p:cNvPr id="13" name="AutoShape 52"/>
          <p:cNvSpPr>
            <a:spLocks noChangeArrowheads="1"/>
          </p:cNvSpPr>
          <p:nvPr/>
        </p:nvSpPr>
        <p:spPr bwMode="gray">
          <a:xfrm>
            <a:off x="1567543" y="5996541"/>
            <a:ext cx="6777307" cy="635563"/>
          </a:xfrm>
          <a:prstGeom prst="roundRect">
            <a:avLst>
              <a:gd name="adj" fmla="val 50000"/>
            </a:avLst>
          </a:prstGeom>
          <a:noFill/>
          <a:ln w="57150" algn="ctr">
            <a:solidFill>
              <a:srgbClr val="6600FF"/>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80000"/>
              </a:lnSpc>
            </a:pPr>
            <a:endParaRPr lang="en-US" altLang="ru-RU" sz="1400" b="1">
              <a:cs typeface="Arial" panose="020B0604020202020204" pitchFamily="34" charset="0"/>
            </a:endParaRPr>
          </a:p>
        </p:txBody>
      </p:sp>
      <p:sp>
        <p:nvSpPr>
          <p:cNvPr id="3" name="Прямоугольник 2"/>
          <p:cNvSpPr/>
          <p:nvPr/>
        </p:nvSpPr>
        <p:spPr>
          <a:xfrm>
            <a:off x="1926771" y="6198984"/>
            <a:ext cx="5813581" cy="338554"/>
          </a:xfrm>
          <a:prstGeom prst="rect">
            <a:avLst/>
          </a:prstGeom>
        </p:spPr>
        <p:txBody>
          <a:bodyPr wrap="square">
            <a:spAutoFit/>
          </a:bodyPr>
          <a:lstStyle/>
          <a:p>
            <a:r>
              <a:rPr lang="uk-UA" sz="1600" b="1" i="1" dirty="0">
                <a:solidFill>
                  <a:srgbClr val="990033"/>
                </a:solidFill>
                <a:effectLst>
                  <a:outerShdw blurRad="38100" dist="38100" dir="2700000" algn="tl">
                    <a:srgbClr val="C0C0C0"/>
                  </a:outerShdw>
                </a:effectLst>
                <a:cs typeface="Arial" charset="0"/>
              </a:rPr>
              <a:t>Курси підвищення кваліфікації: </a:t>
            </a:r>
            <a:r>
              <a:rPr lang="uk-UA" sz="1600" b="1" i="1" dirty="0" smtClean="0">
                <a:solidFill>
                  <a:srgbClr val="990033"/>
                </a:solidFill>
                <a:effectLst>
                  <a:outerShdw blurRad="38100" dist="38100" dir="2700000" algn="tl">
                    <a:srgbClr val="C0C0C0"/>
                  </a:outerShdw>
                </a:effectLst>
                <a:cs typeface="Arial" charset="0"/>
              </a:rPr>
              <a:t>2017р.,2022р.</a:t>
            </a:r>
            <a:endParaRPr lang="ru-RU" sz="1600" dirty="0"/>
          </a:p>
        </p:txBody>
      </p:sp>
      <p:grpSp>
        <p:nvGrpSpPr>
          <p:cNvPr id="14" name="Group 53"/>
          <p:cNvGrpSpPr>
            <a:grpSpLocks/>
          </p:cNvGrpSpPr>
          <p:nvPr/>
        </p:nvGrpSpPr>
        <p:grpSpPr bwMode="auto">
          <a:xfrm>
            <a:off x="987879" y="1702243"/>
            <a:ext cx="685800" cy="482600"/>
            <a:chOff x="2078" y="190"/>
            <a:chExt cx="1615" cy="4630"/>
          </a:xfrm>
        </p:grpSpPr>
        <p:sp>
          <p:nvSpPr>
            <p:cNvPr id="15" name="Oval 54"/>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endParaRPr lang="ru-RU" altLang="ru-RU">
                <a:cs typeface="Arial" panose="020B0604020202020204" pitchFamily="34" charset="0"/>
              </a:endParaRPr>
            </a:p>
          </p:txBody>
        </p:sp>
        <p:sp>
          <p:nvSpPr>
            <p:cNvPr id="16" name="Oval 55"/>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endParaRPr lang="ru-RU" altLang="ru-RU">
                <a:cs typeface="Arial" panose="020B0604020202020204" pitchFamily="34" charset="0"/>
              </a:endParaRPr>
            </a:p>
          </p:txBody>
        </p:sp>
        <p:sp>
          <p:nvSpPr>
            <p:cNvPr id="17" name="Oval 56"/>
            <p:cNvSpPr>
              <a:spLocks noChangeArrowheads="1"/>
            </p:cNvSpPr>
            <p:nvPr/>
          </p:nvSpPr>
          <p:spPr bwMode="gray">
            <a:xfrm>
              <a:off x="3080" y="190"/>
              <a:ext cx="434" cy="46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lgn="r">
                <a:defRPr/>
              </a:pPr>
              <a:endParaRPr lang="ru-RU">
                <a:latin typeface="Arial" charset="0"/>
              </a:endParaRPr>
            </a:p>
          </p:txBody>
        </p:sp>
        <p:sp>
          <p:nvSpPr>
            <p:cNvPr id="18" name="Oval 57"/>
            <p:cNvSpPr>
              <a:spLocks noChangeArrowheads="1"/>
            </p:cNvSpPr>
            <p:nvPr/>
          </p:nvSpPr>
          <p:spPr bwMode="gray">
            <a:xfrm>
              <a:off x="3080" y="190"/>
              <a:ext cx="434" cy="4615"/>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endParaRPr lang="ru-RU" altLang="ru-RU">
                <a:cs typeface="Arial" panose="020B0604020202020204" pitchFamily="34" charset="0"/>
              </a:endParaRPr>
            </a:p>
          </p:txBody>
        </p:sp>
        <p:sp>
          <p:nvSpPr>
            <p:cNvPr id="19" name="Oval 58"/>
            <p:cNvSpPr>
              <a:spLocks noChangeArrowheads="1"/>
            </p:cNvSpPr>
            <p:nvPr/>
          </p:nvSpPr>
          <p:spPr bwMode="gray">
            <a:xfrm>
              <a:off x="2336" y="205"/>
              <a:ext cx="1107" cy="461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lgn="r">
                <a:defRPr/>
              </a:pPr>
              <a:endParaRPr lang="ru-RU">
                <a:latin typeface="Arial" charset="0"/>
              </a:endParaRPr>
            </a:p>
          </p:txBody>
        </p:sp>
        <p:sp>
          <p:nvSpPr>
            <p:cNvPr id="20" name="Oval 59"/>
            <p:cNvSpPr>
              <a:spLocks noChangeArrowheads="1"/>
            </p:cNvSpPr>
            <p:nvPr/>
          </p:nvSpPr>
          <p:spPr bwMode="gray">
            <a:xfrm>
              <a:off x="2336" y="205"/>
              <a:ext cx="1105" cy="4615"/>
            </a:xfrm>
            <a:prstGeom prst="ellipse">
              <a:avLst/>
            </a:prstGeom>
            <a:gradFill rotWithShape="1">
              <a:gsLst>
                <a:gs pos="0">
                  <a:srgbClr val="FF0000"/>
                </a:gs>
                <a:gs pos="100000">
                  <a:srgbClr val="760000"/>
                </a:gs>
              </a:gsLst>
              <a:lin ang="54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endParaRPr lang="ru-RU" altLang="ru-RU">
                <a:cs typeface="Arial" panose="020B0604020202020204" pitchFamily="34" charset="0"/>
              </a:endParaRPr>
            </a:p>
          </p:txBody>
        </p:sp>
      </p:grpSp>
      <p:grpSp>
        <p:nvGrpSpPr>
          <p:cNvPr id="28" name="Group 53"/>
          <p:cNvGrpSpPr>
            <a:grpSpLocks/>
          </p:cNvGrpSpPr>
          <p:nvPr/>
        </p:nvGrpSpPr>
        <p:grpSpPr bwMode="auto">
          <a:xfrm>
            <a:off x="936360" y="2454265"/>
            <a:ext cx="685800" cy="482600"/>
            <a:chOff x="2078" y="190"/>
            <a:chExt cx="1615" cy="4630"/>
          </a:xfrm>
        </p:grpSpPr>
        <p:sp>
          <p:nvSpPr>
            <p:cNvPr id="29" name="Oval 54"/>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endParaRPr lang="ru-RU" altLang="ru-RU">
                <a:cs typeface="Arial" panose="020B0604020202020204" pitchFamily="34" charset="0"/>
              </a:endParaRPr>
            </a:p>
          </p:txBody>
        </p:sp>
        <p:sp>
          <p:nvSpPr>
            <p:cNvPr id="30" name="Oval 55"/>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endParaRPr lang="ru-RU" altLang="ru-RU">
                <a:cs typeface="Arial" panose="020B0604020202020204" pitchFamily="34" charset="0"/>
              </a:endParaRPr>
            </a:p>
          </p:txBody>
        </p:sp>
        <p:sp>
          <p:nvSpPr>
            <p:cNvPr id="31" name="Oval 56"/>
            <p:cNvSpPr>
              <a:spLocks noChangeArrowheads="1"/>
            </p:cNvSpPr>
            <p:nvPr/>
          </p:nvSpPr>
          <p:spPr bwMode="gray">
            <a:xfrm>
              <a:off x="3080" y="190"/>
              <a:ext cx="434" cy="46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lgn="r">
                <a:defRPr/>
              </a:pPr>
              <a:endParaRPr lang="ru-RU">
                <a:latin typeface="Arial" charset="0"/>
              </a:endParaRPr>
            </a:p>
          </p:txBody>
        </p:sp>
        <p:sp>
          <p:nvSpPr>
            <p:cNvPr id="32" name="Oval 57"/>
            <p:cNvSpPr>
              <a:spLocks noChangeArrowheads="1"/>
            </p:cNvSpPr>
            <p:nvPr/>
          </p:nvSpPr>
          <p:spPr bwMode="gray">
            <a:xfrm>
              <a:off x="3080" y="190"/>
              <a:ext cx="434" cy="4615"/>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endParaRPr lang="ru-RU" altLang="ru-RU">
                <a:cs typeface="Arial" panose="020B0604020202020204" pitchFamily="34" charset="0"/>
              </a:endParaRPr>
            </a:p>
          </p:txBody>
        </p:sp>
        <p:sp>
          <p:nvSpPr>
            <p:cNvPr id="33" name="Oval 58"/>
            <p:cNvSpPr>
              <a:spLocks noChangeArrowheads="1"/>
            </p:cNvSpPr>
            <p:nvPr/>
          </p:nvSpPr>
          <p:spPr bwMode="gray">
            <a:xfrm>
              <a:off x="2336" y="205"/>
              <a:ext cx="1107" cy="461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lgn="r">
                <a:defRPr/>
              </a:pPr>
              <a:endParaRPr lang="ru-RU">
                <a:latin typeface="Arial" charset="0"/>
              </a:endParaRPr>
            </a:p>
          </p:txBody>
        </p:sp>
        <p:sp>
          <p:nvSpPr>
            <p:cNvPr id="34" name="Oval 59"/>
            <p:cNvSpPr>
              <a:spLocks noChangeArrowheads="1"/>
            </p:cNvSpPr>
            <p:nvPr/>
          </p:nvSpPr>
          <p:spPr bwMode="gray">
            <a:xfrm>
              <a:off x="2336" y="205"/>
              <a:ext cx="1105" cy="4615"/>
            </a:xfrm>
            <a:prstGeom prst="ellipse">
              <a:avLst/>
            </a:prstGeom>
            <a:gradFill rotWithShape="1">
              <a:gsLst>
                <a:gs pos="0">
                  <a:srgbClr val="FF6600"/>
                </a:gs>
                <a:gs pos="100000">
                  <a:srgbClr val="762F00"/>
                </a:gs>
              </a:gsLst>
              <a:lin ang="54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endParaRPr lang="ru-RU" altLang="ru-RU">
                <a:cs typeface="Arial" panose="020B0604020202020204" pitchFamily="34" charset="0"/>
              </a:endParaRPr>
            </a:p>
          </p:txBody>
        </p:sp>
      </p:grpSp>
      <p:grpSp>
        <p:nvGrpSpPr>
          <p:cNvPr id="35" name="Group 53"/>
          <p:cNvGrpSpPr>
            <a:grpSpLocks/>
          </p:cNvGrpSpPr>
          <p:nvPr/>
        </p:nvGrpSpPr>
        <p:grpSpPr bwMode="auto">
          <a:xfrm>
            <a:off x="932244" y="3139570"/>
            <a:ext cx="685800" cy="482600"/>
            <a:chOff x="2078" y="190"/>
            <a:chExt cx="1615" cy="4630"/>
          </a:xfrm>
        </p:grpSpPr>
        <p:sp>
          <p:nvSpPr>
            <p:cNvPr id="36" name="Oval 54"/>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endParaRPr lang="ru-RU" altLang="ru-RU">
                <a:cs typeface="Arial" panose="020B0604020202020204" pitchFamily="34" charset="0"/>
              </a:endParaRPr>
            </a:p>
          </p:txBody>
        </p:sp>
        <p:sp>
          <p:nvSpPr>
            <p:cNvPr id="37" name="Oval 55"/>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endParaRPr lang="ru-RU" altLang="ru-RU">
                <a:cs typeface="Arial" panose="020B0604020202020204" pitchFamily="34" charset="0"/>
              </a:endParaRPr>
            </a:p>
          </p:txBody>
        </p:sp>
        <p:sp>
          <p:nvSpPr>
            <p:cNvPr id="38" name="Oval 56"/>
            <p:cNvSpPr>
              <a:spLocks noChangeArrowheads="1"/>
            </p:cNvSpPr>
            <p:nvPr/>
          </p:nvSpPr>
          <p:spPr bwMode="gray">
            <a:xfrm>
              <a:off x="3080" y="190"/>
              <a:ext cx="434" cy="46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lgn="r">
                <a:defRPr/>
              </a:pPr>
              <a:endParaRPr lang="ru-RU">
                <a:latin typeface="Arial" charset="0"/>
              </a:endParaRPr>
            </a:p>
          </p:txBody>
        </p:sp>
        <p:sp>
          <p:nvSpPr>
            <p:cNvPr id="39" name="Oval 57"/>
            <p:cNvSpPr>
              <a:spLocks noChangeArrowheads="1"/>
            </p:cNvSpPr>
            <p:nvPr/>
          </p:nvSpPr>
          <p:spPr bwMode="gray">
            <a:xfrm>
              <a:off x="3080" y="190"/>
              <a:ext cx="434" cy="4615"/>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endParaRPr lang="ru-RU" altLang="ru-RU">
                <a:cs typeface="Arial" panose="020B0604020202020204" pitchFamily="34" charset="0"/>
              </a:endParaRPr>
            </a:p>
          </p:txBody>
        </p:sp>
        <p:sp>
          <p:nvSpPr>
            <p:cNvPr id="40" name="Oval 58"/>
            <p:cNvSpPr>
              <a:spLocks noChangeArrowheads="1"/>
            </p:cNvSpPr>
            <p:nvPr/>
          </p:nvSpPr>
          <p:spPr bwMode="gray">
            <a:xfrm>
              <a:off x="2336" y="205"/>
              <a:ext cx="1107" cy="461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lgn="r">
                <a:defRPr/>
              </a:pPr>
              <a:endParaRPr lang="ru-RU">
                <a:latin typeface="Arial" charset="0"/>
              </a:endParaRPr>
            </a:p>
          </p:txBody>
        </p:sp>
        <p:sp>
          <p:nvSpPr>
            <p:cNvPr id="41" name="Oval 59"/>
            <p:cNvSpPr>
              <a:spLocks noChangeArrowheads="1"/>
            </p:cNvSpPr>
            <p:nvPr/>
          </p:nvSpPr>
          <p:spPr bwMode="gray">
            <a:xfrm>
              <a:off x="2336" y="205"/>
              <a:ext cx="1105" cy="4615"/>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endParaRPr lang="ru-RU" altLang="ru-RU">
                <a:cs typeface="Arial" panose="020B0604020202020204" pitchFamily="34" charset="0"/>
              </a:endParaRPr>
            </a:p>
          </p:txBody>
        </p:sp>
      </p:grpSp>
      <p:grpSp>
        <p:nvGrpSpPr>
          <p:cNvPr id="42" name="Group 53"/>
          <p:cNvGrpSpPr>
            <a:grpSpLocks/>
          </p:cNvGrpSpPr>
          <p:nvPr/>
        </p:nvGrpSpPr>
        <p:grpSpPr bwMode="auto">
          <a:xfrm>
            <a:off x="948387" y="3813601"/>
            <a:ext cx="685800" cy="482600"/>
            <a:chOff x="2078" y="190"/>
            <a:chExt cx="1615" cy="4630"/>
          </a:xfrm>
        </p:grpSpPr>
        <p:sp>
          <p:nvSpPr>
            <p:cNvPr id="43" name="Oval 54"/>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endParaRPr lang="ru-RU" altLang="ru-RU">
                <a:cs typeface="Arial" panose="020B0604020202020204" pitchFamily="34" charset="0"/>
              </a:endParaRPr>
            </a:p>
          </p:txBody>
        </p:sp>
        <p:sp>
          <p:nvSpPr>
            <p:cNvPr id="44" name="Oval 55"/>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endParaRPr lang="ru-RU" altLang="ru-RU">
                <a:cs typeface="Arial" panose="020B0604020202020204" pitchFamily="34" charset="0"/>
              </a:endParaRPr>
            </a:p>
          </p:txBody>
        </p:sp>
        <p:sp>
          <p:nvSpPr>
            <p:cNvPr id="45" name="Oval 56"/>
            <p:cNvSpPr>
              <a:spLocks noChangeArrowheads="1"/>
            </p:cNvSpPr>
            <p:nvPr/>
          </p:nvSpPr>
          <p:spPr bwMode="gray">
            <a:xfrm>
              <a:off x="3080" y="190"/>
              <a:ext cx="434" cy="46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lgn="r">
                <a:defRPr/>
              </a:pPr>
              <a:endParaRPr lang="ru-RU">
                <a:latin typeface="Arial" charset="0"/>
              </a:endParaRPr>
            </a:p>
          </p:txBody>
        </p:sp>
        <p:sp>
          <p:nvSpPr>
            <p:cNvPr id="46" name="Oval 57"/>
            <p:cNvSpPr>
              <a:spLocks noChangeArrowheads="1"/>
            </p:cNvSpPr>
            <p:nvPr/>
          </p:nvSpPr>
          <p:spPr bwMode="gray">
            <a:xfrm>
              <a:off x="3080" y="190"/>
              <a:ext cx="434" cy="4615"/>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endParaRPr lang="ru-RU" altLang="ru-RU">
                <a:cs typeface="Arial" panose="020B0604020202020204" pitchFamily="34" charset="0"/>
              </a:endParaRPr>
            </a:p>
          </p:txBody>
        </p:sp>
        <p:sp>
          <p:nvSpPr>
            <p:cNvPr id="47" name="Oval 58"/>
            <p:cNvSpPr>
              <a:spLocks noChangeArrowheads="1"/>
            </p:cNvSpPr>
            <p:nvPr/>
          </p:nvSpPr>
          <p:spPr bwMode="gray">
            <a:xfrm>
              <a:off x="2336" y="205"/>
              <a:ext cx="1107" cy="461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lgn="r">
                <a:defRPr/>
              </a:pPr>
              <a:endParaRPr lang="ru-RU">
                <a:latin typeface="Arial" charset="0"/>
              </a:endParaRPr>
            </a:p>
          </p:txBody>
        </p:sp>
        <p:sp>
          <p:nvSpPr>
            <p:cNvPr id="48" name="Oval 59"/>
            <p:cNvSpPr>
              <a:spLocks noChangeArrowheads="1"/>
            </p:cNvSpPr>
            <p:nvPr/>
          </p:nvSpPr>
          <p:spPr bwMode="gray">
            <a:xfrm>
              <a:off x="2336" y="205"/>
              <a:ext cx="1105" cy="4615"/>
            </a:xfrm>
            <a:prstGeom prst="ellipse">
              <a:avLst/>
            </a:prstGeom>
            <a:gradFill rotWithShape="1">
              <a:gsLst>
                <a:gs pos="0">
                  <a:srgbClr val="99CC00"/>
                </a:gs>
                <a:gs pos="100000">
                  <a:srgbClr val="475E00"/>
                </a:gs>
              </a:gsLst>
              <a:lin ang="54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endParaRPr lang="ru-RU" altLang="ru-RU">
                <a:cs typeface="Arial" panose="020B0604020202020204" pitchFamily="34" charset="0"/>
              </a:endParaRPr>
            </a:p>
          </p:txBody>
        </p:sp>
      </p:grpSp>
      <p:grpSp>
        <p:nvGrpSpPr>
          <p:cNvPr id="49" name="Group 53"/>
          <p:cNvGrpSpPr>
            <a:grpSpLocks/>
          </p:cNvGrpSpPr>
          <p:nvPr/>
        </p:nvGrpSpPr>
        <p:grpSpPr bwMode="auto">
          <a:xfrm>
            <a:off x="940169" y="4567488"/>
            <a:ext cx="685800" cy="482600"/>
            <a:chOff x="2078" y="190"/>
            <a:chExt cx="1615" cy="4630"/>
          </a:xfrm>
        </p:grpSpPr>
        <p:sp>
          <p:nvSpPr>
            <p:cNvPr id="50" name="Oval 54"/>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endParaRPr lang="ru-RU" altLang="ru-RU">
                <a:cs typeface="Arial" panose="020B0604020202020204" pitchFamily="34" charset="0"/>
              </a:endParaRPr>
            </a:p>
          </p:txBody>
        </p:sp>
        <p:sp>
          <p:nvSpPr>
            <p:cNvPr id="51" name="Oval 55"/>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endParaRPr lang="ru-RU" altLang="ru-RU">
                <a:cs typeface="Arial" panose="020B0604020202020204" pitchFamily="34" charset="0"/>
              </a:endParaRPr>
            </a:p>
          </p:txBody>
        </p:sp>
        <p:sp>
          <p:nvSpPr>
            <p:cNvPr id="52" name="Oval 56"/>
            <p:cNvSpPr>
              <a:spLocks noChangeArrowheads="1"/>
            </p:cNvSpPr>
            <p:nvPr/>
          </p:nvSpPr>
          <p:spPr bwMode="gray">
            <a:xfrm>
              <a:off x="3080" y="190"/>
              <a:ext cx="434" cy="46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lgn="r">
                <a:defRPr/>
              </a:pPr>
              <a:endParaRPr lang="ru-RU">
                <a:latin typeface="Arial" charset="0"/>
              </a:endParaRPr>
            </a:p>
          </p:txBody>
        </p:sp>
        <p:sp>
          <p:nvSpPr>
            <p:cNvPr id="53" name="Oval 57"/>
            <p:cNvSpPr>
              <a:spLocks noChangeArrowheads="1"/>
            </p:cNvSpPr>
            <p:nvPr/>
          </p:nvSpPr>
          <p:spPr bwMode="gray">
            <a:xfrm>
              <a:off x="3080" y="190"/>
              <a:ext cx="434" cy="4615"/>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endParaRPr lang="ru-RU" altLang="ru-RU">
                <a:cs typeface="Arial" panose="020B0604020202020204" pitchFamily="34" charset="0"/>
              </a:endParaRPr>
            </a:p>
          </p:txBody>
        </p:sp>
        <p:sp>
          <p:nvSpPr>
            <p:cNvPr id="54" name="Oval 58"/>
            <p:cNvSpPr>
              <a:spLocks noChangeArrowheads="1"/>
            </p:cNvSpPr>
            <p:nvPr/>
          </p:nvSpPr>
          <p:spPr bwMode="gray">
            <a:xfrm>
              <a:off x="2336" y="205"/>
              <a:ext cx="1107" cy="461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lgn="r">
                <a:defRPr/>
              </a:pPr>
              <a:endParaRPr lang="ru-RU">
                <a:latin typeface="Arial" charset="0"/>
              </a:endParaRPr>
            </a:p>
          </p:txBody>
        </p:sp>
        <p:sp>
          <p:nvSpPr>
            <p:cNvPr id="55" name="Oval 59"/>
            <p:cNvSpPr>
              <a:spLocks noChangeArrowheads="1"/>
            </p:cNvSpPr>
            <p:nvPr/>
          </p:nvSpPr>
          <p:spPr bwMode="gray">
            <a:xfrm>
              <a:off x="2336" y="205"/>
              <a:ext cx="1105" cy="4615"/>
            </a:xfrm>
            <a:prstGeom prst="ellipse">
              <a:avLst/>
            </a:prstGeom>
            <a:gradFill rotWithShape="1">
              <a:gsLst>
                <a:gs pos="0">
                  <a:srgbClr val="33CCCC"/>
                </a:gs>
                <a:gs pos="100000">
                  <a:srgbClr val="185E5E"/>
                </a:gs>
              </a:gsLst>
              <a:lin ang="54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endParaRPr lang="ru-RU" altLang="ru-RU">
                <a:cs typeface="Arial" panose="020B0604020202020204" pitchFamily="34" charset="0"/>
              </a:endParaRPr>
            </a:p>
          </p:txBody>
        </p:sp>
      </p:grpSp>
      <p:grpSp>
        <p:nvGrpSpPr>
          <p:cNvPr id="56" name="Group 53"/>
          <p:cNvGrpSpPr>
            <a:grpSpLocks/>
          </p:cNvGrpSpPr>
          <p:nvPr/>
        </p:nvGrpSpPr>
        <p:grpSpPr bwMode="auto">
          <a:xfrm>
            <a:off x="879521" y="5317537"/>
            <a:ext cx="685800" cy="482600"/>
            <a:chOff x="2078" y="190"/>
            <a:chExt cx="1615" cy="4630"/>
          </a:xfrm>
        </p:grpSpPr>
        <p:sp>
          <p:nvSpPr>
            <p:cNvPr id="57" name="Oval 54"/>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endParaRPr lang="ru-RU" altLang="ru-RU">
                <a:cs typeface="Arial" panose="020B0604020202020204" pitchFamily="34" charset="0"/>
              </a:endParaRPr>
            </a:p>
          </p:txBody>
        </p:sp>
        <p:sp>
          <p:nvSpPr>
            <p:cNvPr id="58" name="Oval 55"/>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endParaRPr lang="ru-RU" altLang="ru-RU">
                <a:cs typeface="Arial" panose="020B0604020202020204" pitchFamily="34" charset="0"/>
              </a:endParaRPr>
            </a:p>
          </p:txBody>
        </p:sp>
        <p:sp>
          <p:nvSpPr>
            <p:cNvPr id="59" name="Oval 56"/>
            <p:cNvSpPr>
              <a:spLocks noChangeArrowheads="1"/>
            </p:cNvSpPr>
            <p:nvPr/>
          </p:nvSpPr>
          <p:spPr bwMode="gray">
            <a:xfrm>
              <a:off x="3080" y="190"/>
              <a:ext cx="434" cy="46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lgn="r">
                <a:defRPr/>
              </a:pPr>
              <a:endParaRPr lang="ru-RU">
                <a:latin typeface="Arial" charset="0"/>
              </a:endParaRPr>
            </a:p>
          </p:txBody>
        </p:sp>
        <p:sp>
          <p:nvSpPr>
            <p:cNvPr id="60" name="Oval 57"/>
            <p:cNvSpPr>
              <a:spLocks noChangeArrowheads="1"/>
            </p:cNvSpPr>
            <p:nvPr/>
          </p:nvSpPr>
          <p:spPr bwMode="gray">
            <a:xfrm>
              <a:off x="3080" y="190"/>
              <a:ext cx="434" cy="4615"/>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endParaRPr lang="ru-RU" altLang="ru-RU">
                <a:cs typeface="Arial" panose="020B0604020202020204" pitchFamily="34" charset="0"/>
              </a:endParaRPr>
            </a:p>
          </p:txBody>
        </p:sp>
        <p:sp>
          <p:nvSpPr>
            <p:cNvPr id="61" name="Oval 58"/>
            <p:cNvSpPr>
              <a:spLocks noChangeArrowheads="1"/>
            </p:cNvSpPr>
            <p:nvPr/>
          </p:nvSpPr>
          <p:spPr bwMode="gray">
            <a:xfrm>
              <a:off x="2336" y="205"/>
              <a:ext cx="1107" cy="461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lgn="r">
                <a:defRPr/>
              </a:pPr>
              <a:endParaRPr lang="ru-RU">
                <a:latin typeface="Arial" charset="0"/>
              </a:endParaRPr>
            </a:p>
          </p:txBody>
        </p:sp>
        <p:sp>
          <p:nvSpPr>
            <p:cNvPr id="62" name="Oval 59"/>
            <p:cNvSpPr>
              <a:spLocks noChangeArrowheads="1"/>
            </p:cNvSpPr>
            <p:nvPr/>
          </p:nvSpPr>
          <p:spPr bwMode="gray">
            <a:xfrm>
              <a:off x="2336" y="205"/>
              <a:ext cx="1105" cy="4615"/>
            </a:xfrm>
            <a:prstGeom prst="ellipse">
              <a:avLst/>
            </a:prstGeom>
            <a:gradFill rotWithShape="1">
              <a:gsLst>
                <a:gs pos="0">
                  <a:srgbClr val="000080"/>
                </a:gs>
                <a:gs pos="100000">
                  <a:srgbClr val="00003B"/>
                </a:gs>
              </a:gsLst>
              <a:lin ang="54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endParaRPr lang="ru-RU" altLang="ru-RU">
                <a:cs typeface="Arial" panose="020B0604020202020204" pitchFamily="34" charset="0"/>
              </a:endParaRPr>
            </a:p>
          </p:txBody>
        </p:sp>
      </p:grpSp>
      <p:grpSp>
        <p:nvGrpSpPr>
          <p:cNvPr id="63" name="Group 53"/>
          <p:cNvGrpSpPr>
            <a:grpSpLocks/>
          </p:cNvGrpSpPr>
          <p:nvPr/>
        </p:nvGrpSpPr>
        <p:grpSpPr bwMode="auto">
          <a:xfrm>
            <a:off x="911175" y="6040197"/>
            <a:ext cx="685800" cy="482600"/>
            <a:chOff x="2078" y="190"/>
            <a:chExt cx="1615" cy="4630"/>
          </a:xfrm>
        </p:grpSpPr>
        <p:sp>
          <p:nvSpPr>
            <p:cNvPr id="64" name="Oval 54"/>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endParaRPr lang="ru-RU" altLang="ru-RU">
                <a:cs typeface="Arial" panose="020B0604020202020204" pitchFamily="34" charset="0"/>
              </a:endParaRPr>
            </a:p>
          </p:txBody>
        </p:sp>
        <p:sp>
          <p:nvSpPr>
            <p:cNvPr id="65" name="Oval 55"/>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endParaRPr lang="ru-RU" altLang="ru-RU">
                <a:cs typeface="Arial" panose="020B0604020202020204" pitchFamily="34" charset="0"/>
              </a:endParaRPr>
            </a:p>
          </p:txBody>
        </p:sp>
        <p:sp>
          <p:nvSpPr>
            <p:cNvPr id="66" name="Oval 56"/>
            <p:cNvSpPr>
              <a:spLocks noChangeArrowheads="1"/>
            </p:cNvSpPr>
            <p:nvPr/>
          </p:nvSpPr>
          <p:spPr bwMode="gray">
            <a:xfrm>
              <a:off x="3080" y="190"/>
              <a:ext cx="434" cy="46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lgn="r">
                <a:defRPr/>
              </a:pPr>
              <a:endParaRPr lang="ru-RU">
                <a:latin typeface="Arial" charset="0"/>
              </a:endParaRPr>
            </a:p>
          </p:txBody>
        </p:sp>
        <p:sp>
          <p:nvSpPr>
            <p:cNvPr id="67" name="Oval 57"/>
            <p:cNvSpPr>
              <a:spLocks noChangeArrowheads="1"/>
            </p:cNvSpPr>
            <p:nvPr/>
          </p:nvSpPr>
          <p:spPr bwMode="gray">
            <a:xfrm>
              <a:off x="3080" y="190"/>
              <a:ext cx="434" cy="4615"/>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endParaRPr lang="ru-RU" altLang="ru-RU">
                <a:cs typeface="Arial" panose="020B0604020202020204" pitchFamily="34" charset="0"/>
              </a:endParaRPr>
            </a:p>
          </p:txBody>
        </p:sp>
        <p:sp>
          <p:nvSpPr>
            <p:cNvPr id="68" name="Oval 58"/>
            <p:cNvSpPr>
              <a:spLocks noChangeArrowheads="1"/>
            </p:cNvSpPr>
            <p:nvPr/>
          </p:nvSpPr>
          <p:spPr bwMode="gray">
            <a:xfrm>
              <a:off x="2336" y="205"/>
              <a:ext cx="1107" cy="461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lgn="r">
                <a:defRPr/>
              </a:pPr>
              <a:endParaRPr lang="ru-RU">
                <a:latin typeface="Arial" charset="0"/>
              </a:endParaRPr>
            </a:p>
          </p:txBody>
        </p:sp>
        <p:sp>
          <p:nvSpPr>
            <p:cNvPr id="69" name="Oval 59"/>
            <p:cNvSpPr>
              <a:spLocks noChangeArrowheads="1"/>
            </p:cNvSpPr>
            <p:nvPr/>
          </p:nvSpPr>
          <p:spPr bwMode="gray">
            <a:xfrm>
              <a:off x="2336" y="205"/>
              <a:ext cx="1105" cy="4615"/>
            </a:xfrm>
            <a:prstGeom prst="ellipse">
              <a:avLst/>
            </a:prstGeom>
            <a:gradFill rotWithShape="1">
              <a:gsLst>
                <a:gs pos="0">
                  <a:srgbClr val="6600FF"/>
                </a:gs>
                <a:gs pos="100000">
                  <a:srgbClr val="2F0076"/>
                </a:gs>
              </a:gsLst>
              <a:lin ang="54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endParaRPr lang="ru-RU" altLang="ru-RU">
                <a:cs typeface="Arial" panose="020B0604020202020204" pitchFamily="34" charset="0"/>
              </a:endParaRPr>
            </a:p>
          </p:txBody>
        </p:sp>
      </p:grpSp>
      <p:cxnSp>
        <p:nvCxnSpPr>
          <p:cNvPr id="70" name="Прямая соединительная линия 69"/>
          <p:cNvCxnSpPr/>
          <p:nvPr/>
        </p:nvCxnSpPr>
        <p:spPr>
          <a:xfrm>
            <a:off x="683568" y="1988840"/>
            <a:ext cx="0" cy="4680520"/>
          </a:xfrm>
          <a:prstGeom prst="line">
            <a:avLst/>
          </a:prstGeom>
          <a:ln>
            <a:solidFill>
              <a:srgbClr val="FFC000"/>
            </a:solidFill>
          </a:ln>
        </p:spPr>
        <p:style>
          <a:lnRef idx="2">
            <a:schemeClr val="accent2"/>
          </a:lnRef>
          <a:fillRef idx="0">
            <a:schemeClr val="accent2"/>
          </a:fillRef>
          <a:effectRef idx="1">
            <a:schemeClr val="accent2"/>
          </a:effectRef>
          <a:fontRef idx="minor">
            <a:schemeClr val="tx1"/>
          </a:fontRef>
        </p:style>
      </p:cxnSp>
      <p:pic>
        <p:nvPicPr>
          <p:cNvPr id="71" name="Picture 4" descr="Ортофосфорная кислота - Wikiw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740" y="-40844"/>
            <a:ext cx="1612437" cy="1508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379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ircle(in)">
                                      <p:cBhvr>
                                        <p:cTn id="37" dur="2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par>
                          <p:cTn id="43" fill="hold">
                            <p:stCondLst>
                              <p:cond delay="2000"/>
                            </p:stCondLst>
                            <p:childTnLst>
                              <p:par>
                                <p:cTn id="44" presetID="2" presetClass="entr" presetSubtype="4" fill="hold" nodeType="afterEffect">
                                  <p:stCondLst>
                                    <p:cond delay="0"/>
                                  </p:stCondLst>
                                  <p:childTnLst>
                                    <p:set>
                                      <p:cBhvr>
                                        <p:cTn id="45" dur="1" fill="hold">
                                          <p:stCondLst>
                                            <p:cond delay="0"/>
                                          </p:stCondLst>
                                        </p:cTn>
                                        <p:tgtEl>
                                          <p:spTgt spid="70"/>
                                        </p:tgtEl>
                                        <p:attrNameLst>
                                          <p:attrName>style.visibility</p:attrName>
                                        </p:attrNameLst>
                                      </p:cBhvr>
                                      <p:to>
                                        <p:strVal val="visible"/>
                                      </p:to>
                                    </p:set>
                                    <p:anim calcmode="lin" valueType="num">
                                      <p:cBhvr additive="base">
                                        <p:cTn id="46" dur="500" fill="hold"/>
                                        <p:tgtEl>
                                          <p:spTgt spid="70"/>
                                        </p:tgtEl>
                                        <p:attrNameLst>
                                          <p:attrName>ppt_x</p:attrName>
                                        </p:attrNameLst>
                                      </p:cBhvr>
                                      <p:tavLst>
                                        <p:tav tm="0">
                                          <p:val>
                                            <p:strVal val="#ppt_x"/>
                                          </p:val>
                                        </p:tav>
                                        <p:tav tm="100000">
                                          <p:val>
                                            <p:strVal val="#ppt_x"/>
                                          </p:val>
                                        </p:tav>
                                      </p:tavLst>
                                    </p:anim>
                                    <p:anim calcmode="lin" valueType="num">
                                      <p:cBhvr additive="base">
                                        <p:cTn id="47"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80">
                                          <p:stCondLst>
                                            <p:cond delay="0"/>
                                          </p:stCondLst>
                                        </p:cTn>
                                        <p:tgtEl>
                                          <p:spTgt spid="13"/>
                                        </p:tgtEl>
                                      </p:cBhvr>
                                    </p:animEffect>
                                    <p:anim calcmode="lin" valueType="num">
                                      <p:cBhvr>
                                        <p:cTn id="5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8" dur="26">
                                          <p:stCondLst>
                                            <p:cond delay="650"/>
                                          </p:stCondLst>
                                        </p:cTn>
                                        <p:tgtEl>
                                          <p:spTgt spid="13"/>
                                        </p:tgtEl>
                                      </p:cBhvr>
                                      <p:to x="100000" y="60000"/>
                                    </p:animScale>
                                    <p:animScale>
                                      <p:cBhvr>
                                        <p:cTn id="59" dur="166" decel="50000">
                                          <p:stCondLst>
                                            <p:cond delay="676"/>
                                          </p:stCondLst>
                                        </p:cTn>
                                        <p:tgtEl>
                                          <p:spTgt spid="13"/>
                                        </p:tgtEl>
                                      </p:cBhvr>
                                      <p:to x="100000" y="100000"/>
                                    </p:animScale>
                                    <p:animScale>
                                      <p:cBhvr>
                                        <p:cTn id="60" dur="26">
                                          <p:stCondLst>
                                            <p:cond delay="1312"/>
                                          </p:stCondLst>
                                        </p:cTn>
                                        <p:tgtEl>
                                          <p:spTgt spid="13"/>
                                        </p:tgtEl>
                                      </p:cBhvr>
                                      <p:to x="100000" y="80000"/>
                                    </p:animScale>
                                    <p:animScale>
                                      <p:cBhvr>
                                        <p:cTn id="61" dur="166" decel="50000">
                                          <p:stCondLst>
                                            <p:cond delay="1338"/>
                                          </p:stCondLst>
                                        </p:cTn>
                                        <p:tgtEl>
                                          <p:spTgt spid="13"/>
                                        </p:tgtEl>
                                      </p:cBhvr>
                                      <p:to x="100000" y="100000"/>
                                    </p:animScale>
                                    <p:animScale>
                                      <p:cBhvr>
                                        <p:cTn id="62" dur="26">
                                          <p:stCondLst>
                                            <p:cond delay="1642"/>
                                          </p:stCondLst>
                                        </p:cTn>
                                        <p:tgtEl>
                                          <p:spTgt spid="13"/>
                                        </p:tgtEl>
                                      </p:cBhvr>
                                      <p:to x="100000" y="90000"/>
                                    </p:animScale>
                                    <p:animScale>
                                      <p:cBhvr>
                                        <p:cTn id="63" dur="166" decel="50000">
                                          <p:stCondLst>
                                            <p:cond delay="1668"/>
                                          </p:stCondLst>
                                        </p:cTn>
                                        <p:tgtEl>
                                          <p:spTgt spid="13"/>
                                        </p:tgtEl>
                                      </p:cBhvr>
                                      <p:to x="100000" y="100000"/>
                                    </p:animScale>
                                    <p:animScale>
                                      <p:cBhvr>
                                        <p:cTn id="64" dur="26">
                                          <p:stCondLst>
                                            <p:cond delay="1808"/>
                                          </p:stCondLst>
                                        </p:cTn>
                                        <p:tgtEl>
                                          <p:spTgt spid="13"/>
                                        </p:tgtEl>
                                      </p:cBhvr>
                                      <p:to x="100000" y="95000"/>
                                    </p:animScale>
                                    <p:animScale>
                                      <p:cBhvr>
                                        <p:cTn id="65" dur="166" decel="50000">
                                          <p:stCondLst>
                                            <p:cond delay="1834"/>
                                          </p:stCondLst>
                                        </p:cTn>
                                        <p:tgtEl>
                                          <p:spTgt spid="13"/>
                                        </p:tgtEl>
                                      </p:cBhvr>
                                      <p:to x="100000" y="100000"/>
                                    </p:animScale>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fade">
                                      <p:cBhvr>
                                        <p:cTn id="70" dur="1000"/>
                                        <p:tgtEl>
                                          <p:spTgt spid="3"/>
                                        </p:tgtEl>
                                      </p:cBhvr>
                                    </p:animEffect>
                                    <p:anim calcmode="lin" valueType="num">
                                      <p:cBhvr>
                                        <p:cTn id="71" dur="1000" fill="hold"/>
                                        <p:tgtEl>
                                          <p:spTgt spid="3"/>
                                        </p:tgtEl>
                                        <p:attrNameLst>
                                          <p:attrName>ppt_x</p:attrName>
                                        </p:attrNameLst>
                                      </p:cBhvr>
                                      <p:tavLst>
                                        <p:tav tm="0">
                                          <p:val>
                                            <p:strVal val="#ppt_x"/>
                                          </p:val>
                                        </p:tav>
                                        <p:tav tm="100000">
                                          <p:val>
                                            <p:strVal val="#ppt_x"/>
                                          </p:val>
                                        </p:tav>
                                      </p:tavLst>
                                    </p:anim>
                                    <p:anim calcmode="lin" valueType="num">
                                      <p:cBhvr>
                                        <p:cTn id="7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13"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35969" y="2003795"/>
            <a:ext cx="6990861" cy="2739211"/>
          </a:xfrm>
          <a:prstGeom prst="rect">
            <a:avLst/>
          </a:prstGeom>
        </p:spPr>
        <p:txBody>
          <a:bodyPr wrap="square">
            <a:spAutoFit/>
          </a:bodyPr>
          <a:lstStyle/>
          <a:p>
            <a:pPr algn="ctr">
              <a:defRPr/>
            </a:pPr>
            <a:r>
              <a:rPr lang="uk-UA" sz="4000" b="1" i="1" dirty="0">
                <a:solidFill>
                  <a:srgbClr val="FF0000"/>
                </a:solidFill>
                <a:effectLst>
                  <a:outerShdw blurRad="38100" dist="38100" dir="2700000" algn="tl">
                    <a:srgbClr val="C0C0C0"/>
                  </a:outerShdw>
                </a:effectLst>
                <a:latin typeface="Times New Roman" pitchFamily="18" charset="0"/>
              </a:rPr>
              <a:t>Педагогічне кредо:</a:t>
            </a:r>
          </a:p>
          <a:p>
            <a:pPr algn="ctr">
              <a:defRPr/>
            </a:pPr>
            <a:endParaRPr lang="uk-UA" sz="1200" b="1" i="1" dirty="0">
              <a:solidFill>
                <a:srgbClr val="660033"/>
              </a:solidFill>
              <a:effectLst>
                <a:outerShdw blurRad="38100" dist="38100" dir="2700000" algn="tl">
                  <a:srgbClr val="C0C0C0"/>
                </a:outerShdw>
              </a:effectLst>
              <a:latin typeface="Times New Roman" pitchFamily="18" charset="0"/>
            </a:endParaRPr>
          </a:p>
          <a:p>
            <a:pPr algn="ctr">
              <a:defRPr/>
            </a:pPr>
            <a:r>
              <a:rPr lang="uk-UA" sz="2400" b="1" i="1" dirty="0" smtClean="0">
                <a:effectLst>
                  <a:outerShdw blurRad="38100" dist="38100" dir="2700000" algn="tl">
                    <a:srgbClr val="C0C0C0"/>
                  </a:outerShdw>
                </a:effectLst>
                <a:latin typeface="Times New Roman" pitchFamily="18" charset="0"/>
              </a:rPr>
              <a:t>Відшукати </a:t>
            </a:r>
            <a:r>
              <a:rPr lang="uk-UA" sz="2400" b="1" i="1" dirty="0">
                <a:effectLst>
                  <a:outerShdw blurRad="38100" dist="38100" dir="2700000" algn="tl">
                    <a:srgbClr val="C0C0C0"/>
                  </a:outerShdw>
                </a:effectLst>
                <a:latin typeface="Times New Roman" pitchFamily="18" charset="0"/>
              </a:rPr>
              <a:t>напрямки здібностей, допомогти зрозуміти себе, повірити в свої можливості, пізнати себе і навколишній світ-це й є мистецтво педагогіки та психології.</a:t>
            </a:r>
          </a:p>
          <a:p>
            <a:pPr algn="ctr">
              <a:defRPr/>
            </a:pPr>
            <a:r>
              <a:rPr lang="uk-UA" sz="2400" b="1" i="1" dirty="0">
                <a:solidFill>
                  <a:srgbClr val="7030A0"/>
                </a:solidFill>
                <a:effectLst>
                  <a:outerShdw blurRad="38100" dist="38100" dir="2700000" algn="tl">
                    <a:srgbClr val="C0C0C0"/>
                  </a:outerShdw>
                </a:effectLst>
                <a:latin typeface="Times New Roman" pitchFamily="18" charset="0"/>
              </a:rPr>
              <a:t>                               </a:t>
            </a:r>
            <a:r>
              <a:rPr lang="uk-UA" sz="2400" b="1" i="1" dirty="0" err="1">
                <a:solidFill>
                  <a:srgbClr val="7030A0"/>
                </a:solidFill>
                <a:effectLst>
                  <a:outerShdw blurRad="38100" dist="38100" dir="2700000" algn="tl">
                    <a:srgbClr val="C0C0C0"/>
                  </a:outerShdw>
                </a:effectLst>
                <a:latin typeface="Times New Roman" pitchFamily="18" charset="0"/>
              </a:rPr>
              <a:t>В.Моляко</a:t>
            </a:r>
            <a:endParaRPr lang="ru-RU" sz="2400" b="1" i="1" dirty="0">
              <a:solidFill>
                <a:srgbClr val="7030A0"/>
              </a:solidFill>
              <a:effectLst>
                <a:outerShdw blurRad="38100" dist="38100" dir="2700000" algn="tl">
                  <a:srgbClr val="C0C0C0"/>
                </a:outerShdw>
              </a:effectLst>
              <a:latin typeface="Times New Roman" pitchFamily="18" charset="0"/>
            </a:endParaRPr>
          </a:p>
        </p:txBody>
      </p:sp>
      <p:cxnSp>
        <p:nvCxnSpPr>
          <p:cNvPr id="4" name="Прямая соединительная линия 3"/>
          <p:cNvCxnSpPr/>
          <p:nvPr/>
        </p:nvCxnSpPr>
        <p:spPr>
          <a:xfrm flipH="1" flipV="1">
            <a:off x="107504" y="6080070"/>
            <a:ext cx="3096344" cy="4066"/>
          </a:xfrm>
          <a:prstGeom prst="line">
            <a:avLst/>
          </a:prstGeom>
          <a:ln>
            <a:solidFill>
              <a:srgbClr val="FFC000"/>
            </a:solidFill>
          </a:ln>
        </p:spPr>
        <p:style>
          <a:lnRef idx="2">
            <a:schemeClr val="accent2"/>
          </a:lnRef>
          <a:fillRef idx="0">
            <a:schemeClr val="accent2"/>
          </a:fillRef>
          <a:effectRef idx="1">
            <a:schemeClr val="accent2"/>
          </a:effectRef>
          <a:fontRef idx="minor">
            <a:schemeClr val="tx1"/>
          </a:fontRef>
        </p:style>
      </p:cxnSp>
      <p:cxnSp>
        <p:nvCxnSpPr>
          <p:cNvPr id="6" name="Прямая соединительная линия 5"/>
          <p:cNvCxnSpPr/>
          <p:nvPr/>
        </p:nvCxnSpPr>
        <p:spPr>
          <a:xfrm>
            <a:off x="683568" y="1988840"/>
            <a:ext cx="0" cy="4680520"/>
          </a:xfrm>
          <a:prstGeom prst="line">
            <a:avLst/>
          </a:prstGeom>
          <a:ln>
            <a:solidFill>
              <a:srgbClr val="FFC000"/>
            </a:solidFill>
          </a:ln>
        </p:spPr>
        <p:style>
          <a:lnRef idx="2">
            <a:schemeClr val="accent2"/>
          </a:lnRef>
          <a:fillRef idx="0">
            <a:schemeClr val="accent2"/>
          </a:fillRef>
          <a:effectRef idx="1">
            <a:schemeClr val="accent2"/>
          </a:effectRef>
          <a:fontRef idx="minor">
            <a:schemeClr val="tx1"/>
          </a:fontRef>
        </p:style>
      </p:cxnSp>
      <p:pic>
        <p:nvPicPr>
          <p:cNvPr id="4100" name="Picture 4" descr="УНИБЦ (НБ) РУД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2721" y="482059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Атом Логотип - Бесплатное изображение на Pixab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1384" y="764704"/>
            <a:ext cx="1525798" cy="17085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Ортофосфорная кислота - Wikiw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641" y="219952"/>
            <a:ext cx="1324035" cy="123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3678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Выноска со стрелкой вниз 5"/>
          <p:cNvSpPr/>
          <p:nvPr/>
        </p:nvSpPr>
        <p:spPr>
          <a:xfrm>
            <a:off x="2268538" y="182563"/>
            <a:ext cx="4535487" cy="1223962"/>
          </a:xfrm>
          <a:prstGeom prst="downArrow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sz="5400" b="1" dirty="0">
                <a:solidFill>
                  <a:srgbClr val="FF0000"/>
                </a:solidFill>
                <a:latin typeface="Monotype Corsiva" panose="03010101010201010101" pitchFamily="66" charset="0"/>
              </a:rPr>
              <a:t>Мета досвіду:</a:t>
            </a:r>
            <a:endParaRPr lang="ru-RU" sz="5400" b="1" dirty="0">
              <a:solidFill>
                <a:srgbClr val="FF0000"/>
              </a:solidFill>
              <a:latin typeface="Monotype Corsiva" panose="03010101010201010101" pitchFamily="66" charset="0"/>
            </a:endParaRPr>
          </a:p>
        </p:txBody>
      </p:sp>
      <p:grpSp>
        <p:nvGrpSpPr>
          <p:cNvPr id="7" name="Группа 6"/>
          <p:cNvGrpSpPr/>
          <p:nvPr/>
        </p:nvGrpSpPr>
        <p:grpSpPr>
          <a:xfrm>
            <a:off x="1126672" y="1406524"/>
            <a:ext cx="6865936" cy="1004837"/>
            <a:chOff x="353007" y="53548"/>
            <a:chExt cx="6841216" cy="906903"/>
          </a:xfrm>
        </p:grpSpPr>
        <p:sp>
          <p:nvSpPr>
            <p:cNvPr id="8" name="Скругленный прямоугольник 7"/>
            <p:cNvSpPr/>
            <p:nvPr/>
          </p:nvSpPr>
          <p:spPr>
            <a:xfrm>
              <a:off x="353007" y="53548"/>
              <a:ext cx="6841216" cy="906903"/>
            </a:xfrm>
            <a:prstGeom prst="roundRect">
              <a:avLst/>
            </a:prstGeom>
            <a:solidFill>
              <a:schemeClr val="accent5">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Скругленный прямоугольник 4"/>
            <p:cNvSpPr/>
            <p:nvPr/>
          </p:nvSpPr>
          <p:spPr>
            <a:xfrm>
              <a:off x="397278" y="97819"/>
              <a:ext cx="6752674" cy="8183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21" tIns="0" rIns="190521" bIns="0" numCol="1" spcCol="1270" anchor="ctr" anchorCtr="0">
              <a:noAutofit/>
            </a:bodyPr>
            <a:lstStyle/>
            <a:p>
              <a:pPr lvl="0" algn="l" defTabSz="1244600">
                <a:lnSpc>
                  <a:spcPct val="90000"/>
                </a:lnSpc>
                <a:spcBef>
                  <a:spcPct val="0"/>
                </a:spcBef>
                <a:spcAft>
                  <a:spcPct val="35000"/>
                </a:spcAft>
              </a:pPr>
              <a:r>
                <a:rPr lang="uk-UA" sz="2800" kern="1200" dirty="0" smtClean="0">
                  <a:solidFill>
                    <a:srgbClr val="7030A0"/>
                  </a:solidFill>
                </a:rPr>
                <a:t>1</a:t>
              </a:r>
              <a:r>
                <a:rPr lang="uk-UA" sz="2800" b="1" kern="1200" dirty="0" smtClean="0">
                  <a:solidFill>
                    <a:srgbClr val="7030A0"/>
                  </a:solidFill>
                </a:rPr>
                <a:t>. Підвищення</a:t>
              </a:r>
              <a:r>
                <a:rPr lang="uk-UA" sz="2800" b="1" i="0" kern="1200" dirty="0" smtClean="0">
                  <a:solidFill>
                    <a:srgbClr val="7030A0"/>
                  </a:solidFill>
                </a:rPr>
                <a:t> рівня навчання здобувачів освіти.</a:t>
              </a:r>
              <a:endParaRPr lang="ru-RU" sz="2800" b="1" kern="1200" dirty="0">
                <a:solidFill>
                  <a:srgbClr val="7030A0"/>
                </a:solidFill>
              </a:endParaRPr>
            </a:p>
          </p:txBody>
        </p:sp>
      </p:grpSp>
      <p:grpSp>
        <p:nvGrpSpPr>
          <p:cNvPr id="10" name="Группа 9"/>
          <p:cNvGrpSpPr/>
          <p:nvPr/>
        </p:nvGrpSpPr>
        <p:grpSpPr>
          <a:xfrm>
            <a:off x="1126672" y="2362310"/>
            <a:ext cx="6868637" cy="1000629"/>
            <a:chOff x="349491" y="1024236"/>
            <a:chExt cx="6846617" cy="1223334"/>
          </a:xfrm>
        </p:grpSpPr>
        <p:sp>
          <p:nvSpPr>
            <p:cNvPr id="11" name="Скругленный прямоугольник 10"/>
            <p:cNvSpPr/>
            <p:nvPr/>
          </p:nvSpPr>
          <p:spPr>
            <a:xfrm>
              <a:off x="349491" y="1150532"/>
              <a:ext cx="6846617" cy="958212"/>
            </a:xfrm>
            <a:prstGeom prst="roundRect">
              <a:avLst/>
            </a:prstGeom>
            <a:solidFill>
              <a:schemeClr val="accent6">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Скругленный прямоугольник 4"/>
            <p:cNvSpPr/>
            <p:nvPr/>
          </p:nvSpPr>
          <p:spPr>
            <a:xfrm>
              <a:off x="396267" y="1024236"/>
              <a:ext cx="6753065" cy="12233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21" tIns="0" rIns="190521" bIns="0" numCol="1" spcCol="1270" anchor="ctr" anchorCtr="0">
              <a:noAutofit/>
            </a:bodyPr>
            <a:lstStyle/>
            <a:p>
              <a:pPr lvl="0" algn="l" defTabSz="1244600">
                <a:lnSpc>
                  <a:spcPct val="90000"/>
                </a:lnSpc>
                <a:spcBef>
                  <a:spcPct val="0"/>
                </a:spcBef>
                <a:spcAft>
                  <a:spcPct val="35000"/>
                </a:spcAft>
              </a:pPr>
              <a:r>
                <a:rPr lang="uk-UA" sz="2400" b="1" kern="1200" dirty="0" smtClean="0">
                  <a:solidFill>
                    <a:schemeClr val="bg1"/>
                  </a:solidFill>
                </a:rPr>
                <a:t>2.Створення атмосфери співробітництва, взаємодії вчителя та учня.</a:t>
              </a:r>
              <a:endParaRPr lang="ru-RU" sz="1600" kern="1200" dirty="0">
                <a:solidFill>
                  <a:schemeClr val="bg1"/>
                </a:solidFill>
              </a:endParaRPr>
            </a:p>
          </p:txBody>
        </p:sp>
      </p:grpSp>
      <p:grpSp>
        <p:nvGrpSpPr>
          <p:cNvPr id="13" name="Группа 12"/>
          <p:cNvGrpSpPr/>
          <p:nvPr/>
        </p:nvGrpSpPr>
        <p:grpSpPr>
          <a:xfrm>
            <a:off x="1115618" y="3411990"/>
            <a:ext cx="6876990" cy="882423"/>
            <a:chOff x="359473" y="2364138"/>
            <a:chExt cx="6841326" cy="673874"/>
          </a:xfrm>
        </p:grpSpPr>
        <p:sp>
          <p:nvSpPr>
            <p:cNvPr id="14" name="Скругленный прямоугольник 13"/>
            <p:cNvSpPr/>
            <p:nvPr/>
          </p:nvSpPr>
          <p:spPr>
            <a:xfrm>
              <a:off x="359473" y="2364138"/>
              <a:ext cx="6841326" cy="673874"/>
            </a:xfrm>
            <a:prstGeom prst="roundRect">
              <a:avLst/>
            </a:prstGeom>
            <a:solidFill>
              <a:srgbClr val="DCD03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Скругленный прямоугольник 4"/>
            <p:cNvSpPr/>
            <p:nvPr/>
          </p:nvSpPr>
          <p:spPr>
            <a:xfrm>
              <a:off x="392369" y="2397034"/>
              <a:ext cx="6775534" cy="6080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21" tIns="0" rIns="190521" bIns="0" numCol="1" spcCol="1270" anchor="ctr" anchorCtr="0">
              <a:noAutofit/>
            </a:bodyPr>
            <a:lstStyle/>
            <a:p>
              <a:pPr lvl="0" algn="l" defTabSz="1244600">
                <a:lnSpc>
                  <a:spcPct val="90000"/>
                </a:lnSpc>
                <a:spcBef>
                  <a:spcPct val="0"/>
                </a:spcBef>
                <a:spcAft>
                  <a:spcPct val="35000"/>
                </a:spcAft>
              </a:pPr>
              <a:r>
                <a:rPr lang="uk-UA" sz="2800" b="1" kern="1200" dirty="0" smtClean="0">
                  <a:solidFill>
                    <a:srgbClr val="7030A0"/>
                  </a:solidFill>
                </a:rPr>
                <a:t>3.Формування пізнавальних умінь і навичок.</a:t>
              </a:r>
              <a:endParaRPr lang="ru-RU" sz="1900" kern="1200" dirty="0"/>
            </a:p>
          </p:txBody>
        </p:sp>
      </p:grpSp>
      <p:grpSp>
        <p:nvGrpSpPr>
          <p:cNvPr id="16" name="Группа 15"/>
          <p:cNvGrpSpPr/>
          <p:nvPr/>
        </p:nvGrpSpPr>
        <p:grpSpPr>
          <a:xfrm>
            <a:off x="979714" y="4337490"/>
            <a:ext cx="7015929" cy="984105"/>
            <a:chOff x="352656" y="3276484"/>
            <a:chExt cx="6847288" cy="469947"/>
          </a:xfrm>
        </p:grpSpPr>
        <p:sp>
          <p:nvSpPr>
            <p:cNvPr id="17" name="Скругленный прямоугольник 16"/>
            <p:cNvSpPr/>
            <p:nvPr/>
          </p:nvSpPr>
          <p:spPr>
            <a:xfrm>
              <a:off x="352656" y="3276484"/>
              <a:ext cx="6847288" cy="457267"/>
            </a:xfrm>
            <a:prstGeom prst="roundRect">
              <a:avLst/>
            </a:prstGeom>
            <a:solidFill>
              <a:schemeClr val="accent2">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Скругленный прямоугольник 4"/>
            <p:cNvSpPr/>
            <p:nvPr/>
          </p:nvSpPr>
          <p:spPr>
            <a:xfrm>
              <a:off x="376774" y="3300602"/>
              <a:ext cx="6799052" cy="4458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21" tIns="0" rIns="190521" bIns="0" numCol="1" spcCol="1270" anchor="ctr" anchorCtr="0">
              <a:noAutofit/>
            </a:bodyPr>
            <a:lstStyle/>
            <a:p>
              <a:pPr lvl="0" algn="l" defTabSz="1244600">
                <a:lnSpc>
                  <a:spcPct val="90000"/>
                </a:lnSpc>
                <a:spcBef>
                  <a:spcPct val="0"/>
                </a:spcBef>
                <a:spcAft>
                  <a:spcPct val="35000"/>
                </a:spcAft>
              </a:pPr>
              <a:r>
                <a:rPr lang="uk-UA" sz="2800" b="1" kern="1200" dirty="0" smtClean="0">
                  <a:solidFill>
                    <a:srgbClr val="C00000"/>
                  </a:solidFill>
                </a:rPr>
                <a:t>4.Формування потреби в самопізнанні , самореалізації.</a:t>
              </a:r>
              <a:endParaRPr lang="ru-RU" sz="2800" b="1" kern="1200" dirty="0">
                <a:solidFill>
                  <a:srgbClr val="C00000"/>
                </a:solidFill>
              </a:endParaRPr>
            </a:p>
          </p:txBody>
        </p:sp>
      </p:grpSp>
      <p:grpSp>
        <p:nvGrpSpPr>
          <p:cNvPr id="19" name="Группа 18"/>
          <p:cNvGrpSpPr/>
          <p:nvPr/>
        </p:nvGrpSpPr>
        <p:grpSpPr>
          <a:xfrm>
            <a:off x="1058687" y="5464613"/>
            <a:ext cx="6933921" cy="918533"/>
            <a:chOff x="354062" y="4206044"/>
            <a:chExt cx="6908790" cy="607833"/>
          </a:xfrm>
        </p:grpSpPr>
        <p:sp>
          <p:nvSpPr>
            <p:cNvPr id="20" name="Скругленный прямоугольник 19"/>
            <p:cNvSpPr/>
            <p:nvPr/>
          </p:nvSpPr>
          <p:spPr>
            <a:xfrm>
              <a:off x="354062" y="4206044"/>
              <a:ext cx="6840889" cy="607833"/>
            </a:xfrm>
            <a:prstGeom prst="roundRect">
              <a:avLst/>
            </a:prstGeom>
            <a:solidFill>
              <a:schemeClr val="tx2">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Скругленный прямоугольник 4"/>
            <p:cNvSpPr/>
            <p:nvPr/>
          </p:nvSpPr>
          <p:spPr>
            <a:xfrm>
              <a:off x="383734" y="4235716"/>
              <a:ext cx="6879118" cy="4876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21" tIns="0" rIns="190521" bIns="0" numCol="1" spcCol="1270" anchor="ctr" anchorCtr="0">
              <a:noAutofit/>
            </a:bodyPr>
            <a:lstStyle/>
            <a:p>
              <a:pPr lvl="0" algn="l" defTabSz="1244600">
                <a:lnSpc>
                  <a:spcPct val="90000"/>
                </a:lnSpc>
                <a:spcBef>
                  <a:spcPct val="0"/>
                </a:spcBef>
                <a:spcAft>
                  <a:spcPct val="35000"/>
                </a:spcAft>
              </a:pPr>
              <a:r>
                <a:rPr lang="uk-UA" sz="2800" b="1" kern="1200" dirty="0" smtClean="0">
                  <a:solidFill>
                    <a:schemeClr val="accent6">
                      <a:lumMod val="50000"/>
                    </a:schemeClr>
                  </a:solidFill>
                </a:rPr>
                <a:t>5.Виховання свідомого громадянина-патріота.</a:t>
              </a:r>
              <a:endParaRPr lang="ru-RU" sz="2800" b="1" kern="1200" dirty="0">
                <a:solidFill>
                  <a:schemeClr val="accent6">
                    <a:lumMod val="50000"/>
                  </a:schemeClr>
                </a:solidFill>
              </a:endParaRPr>
            </a:p>
          </p:txBody>
        </p:sp>
      </p:grpSp>
      <p:cxnSp>
        <p:nvCxnSpPr>
          <p:cNvPr id="22" name="Прямая соединительная линия 21"/>
          <p:cNvCxnSpPr/>
          <p:nvPr/>
        </p:nvCxnSpPr>
        <p:spPr>
          <a:xfrm flipH="1" flipV="1">
            <a:off x="107504" y="6524097"/>
            <a:ext cx="3096344" cy="4066"/>
          </a:xfrm>
          <a:prstGeom prst="line">
            <a:avLst/>
          </a:prstGeom>
          <a:ln>
            <a:solidFill>
              <a:srgbClr val="FFC000"/>
            </a:solidFill>
          </a:ln>
        </p:spPr>
        <p:style>
          <a:lnRef idx="2">
            <a:schemeClr val="accent2"/>
          </a:lnRef>
          <a:fillRef idx="0">
            <a:schemeClr val="accent2"/>
          </a:fillRef>
          <a:effectRef idx="1">
            <a:schemeClr val="accent2"/>
          </a:effectRef>
          <a:fontRef idx="minor">
            <a:schemeClr val="tx1"/>
          </a:fontRef>
        </p:style>
      </p:cxnSp>
      <p:cxnSp>
        <p:nvCxnSpPr>
          <p:cNvPr id="23" name="Прямая соединительная линия 22"/>
          <p:cNvCxnSpPr/>
          <p:nvPr/>
        </p:nvCxnSpPr>
        <p:spPr>
          <a:xfrm>
            <a:off x="683568" y="1988840"/>
            <a:ext cx="0" cy="4680520"/>
          </a:xfrm>
          <a:prstGeom prst="line">
            <a:avLst/>
          </a:prstGeom>
          <a:ln>
            <a:solidFill>
              <a:srgbClr val="FFC000"/>
            </a:solidFill>
          </a:ln>
        </p:spPr>
        <p:style>
          <a:lnRef idx="2">
            <a:schemeClr val="accent2"/>
          </a:lnRef>
          <a:fillRef idx="0">
            <a:schemeClr val="accent2"/>
          </a:fillRef>
          <a:effectRef idx="1">
            <a:schemeClr val="accent2"/>
          </a:effectRef>
          <a:fontRef idx="minor">
            <a:schemeClr val="tx1"/>
          </a:fontRef>
        </p:style>
      </p:cxnSp>
      <p:pic>
        <p:nvPicPr>
          <p:cNvPr id="24" name="Picture 8" descr="атом, химия, наука"/>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70433" y="269919"/>
            <a:ext cx="1858099" cy="165164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Ортофосфорная кислота - Wikiw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326" y="204022"/>
            <a:ext cx="1175031" cy="1099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4034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1000" fill="hold"/>
                                        <p:tgtEl>
                                          <p:spTgt spid="19"/>
                                        </p:tgtEl>
                                        <p:attrNameLst>
                                          <p:attrName>ppt_w</p:attrName>
                                        </p:attrNameLst>
                                      </p:cBhvr>
                                      <p:tavLst>
                                        <p:tav tm="0">
                                          <p:val>
                                            <p:fltVal val="0"/>
                                          </p:val>
                                        </p:tav>
                                        <p:tav tm="100000">
                                          <p:val>
                                            <p:strVal val="#ppt_w"/>
                                          </p:val>
                                        </p:tav>
                                      </p:tavLst>
                                    </p:anim>
                                    <p:anim calcmode="lin" valueType="num">
                                      <p:cBhvr>
                                        <p:cTn id="38" dur="1000" fill="hold"/>
                                        <p:tgtEl>
                                          <p:spTgt spid="19"/>
                                        </p:tgtEl>
                                        <p:attrNameLst>
                                          <p:attrName>ppt_h</p:attrName>
                                        </p:attrNameLst>
                                      </p:cBhvr>
                                      <p:tavLst>
                                        <p:tav tm="0">
                                          <p:val>
                                            <p:fltVal val="0"/>
                                          </p:val>
                                        </p:tav>
                                        <p:tav tm="100000">
                                          <p:val>
                                            <p:strVal val="#ppt_h"/>
                                          </p:val>
                                        </p:tav>
                                      </p:tavLst>
                                    </p:anim>
                                    <p:anim calcmode="lin" valueType="num">
                                      <p:cBhvr>
                                        <p:cTn id="39" dur="1000" fill="hold"/>
                                        <p:tgtEl>
                                          <p:spTgt spid="19"/>
                                        </p:tgtEl>
                                        <p:attrNameLst>
                                          <p:attrName>style.rotation</p:attrName>
                                        </p:attrNameLst>
                                      </p:cBhvr>
                                      <p:tavLst>
                                        <p:tav tm="0">
                                          <p:val>
                                            <p:fltVal val="90"/>
                                          </p:val>
                                        </p:tav>
                                        <p:tav tm="100000">
                                          <p:val>
                                            <p:fltVal val="0"/>
                                          </p:val>
                                        </p:tav>
                                      </p:tavLst>
                                    </p:anim>
                                    <p:animEffect transition="in" filter="fade">
                                      <p:cBhvr>
                                        <p:cTn id="40" dur="1000"/>
                                        <p:tgtEl>
                                          <p:spTgt spid="19"/>
                                        </p:tgtEl>
                                      </p:cBhvr>
                                    </p:animEffect>
                                  </p:childTnLst>
                                </p:cTn>
                              </p:par>
                            </p:childTnLst>
                          </p:cTn>
                        </p:par>
                        <p:par>
                          <p:cTn id="41" fill="hold">
                            <p:stCondLst>
                              <p:cond delay="1000"/>
                            </p:stCondLst>
                            <p:childTnLst>
                              <p:par>
                                <p:cTn id="42" presetID="2" presetClass="entr" presetSubtype="4"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fill="hold"/>
                                        <p:tgtEl>
                                          <p:spTgt spid="22"/>
                                        </p:tgtEl>
                                        <p:attrNameLst>
                                          <p:attrName>ppt_x</p:attrName>
                                        </p:attrNameLst>
                                      </p:cBhvr>
                                      <p:tavLst>
                                        <p:tav tm="0">
                                          <p:val>
                                            <p:strVal val="#ppt_x"/>
                                          </p:val>
                                        </p:tav>
                                        <p:tav tm="100000">
                                          <p:val>
                                            <p:strVal val="#ppt_x"/>
                                          </p:val>
                                        </p:tav>
                                      </p:tavLst>
                                    </p:anim>
                                    <p:anim calcmode="lin" valueType="num">
                                      <p:cBhvr additive="base">
                                        <p:cTn id="45" dur="500" fill="hold"/>
                                        <p:tgtEl>
                                          <p:spTgt spid="22"/>
                                        </p:tgtEl>
                                        <p:attrNameLst>
                                          <p:attrName>ppt_y</p:attrName>
                                        </p:attrNameLst>
                                      </p:cBhvr>
                                      <p:tavLst>
                                        <p:tav tm="0">
                                          <p:val>
                                            <p:strVal val="1+#ppt_h/2"/>
                                          </p:val>
                                        </p:tav>
                                        <p:tav tm="100000">
                                          <p:val>
                                            <p:strVal val="#ppt_y"/>
                                          </p:val>
                                        </p:tav>
                                      </p:tavLst>
                                    </p:anim>
                                  </p:childTnLst>
                                </p:cTn>
                              </p:par>
                            </p:childTnLst>
                          </p:cTn>
                        </p:par>
                        <p:par>
                          <p:cTn id="46" fill="hold">
                            <p:stCondLst>
                              <p:cond delay="1500"/>
                            </p:stCondLst>
                            <p:childTnLst>
                              <p:par>
                                <p:cTn id="47" presetID="2" presetClass="entr" presetSubtype="4" fill="hold" nodeType="after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Результат пошуку зображень за запитом &quot;рамки книга&quot;"/>
          <p:cNvPicPr/>
          <p:nvPr/>
        </p:nvPicPr>
        <p:blipFill>
          <a:blip r:embed="rId2" cstate="print"/>
          <a:srcRect/>
          <a:stretch>
            <a:fillRect/>
          </a:stretch>
        </p:blipFill>
        <p:spPr bwMode="auto">
          <a:xfrm>
            <a:off x="1017976" y="1110436"/>
            <a:ext cx="8120418" cy="5768778"/>
          </a:xfrm>
          <a:prstGeom prst="rect">
            <a:avLst/>
          </a:prstGeom>
          <a:noFill/>
          <a:ln w="9525">
            <a:noFill/>
            <a:miter lim="800000"/>
            <a:headEnd/>
            <a:tailEnd/>
          </a:ln>
        </p:spPr>
      </p:pic>
      <p:sp>
        <p:nvSpPr>
          <p:cNvPr id="2" name="Прямоугольник 1"/>
          <p:cNvSpPr/>
          <p:nvPr/>
        </p:nvSpPr>
        <p:spPr>
          <a:xfrm>
            <a:off x="1567543" y="1240971"/>
            <a:ext cx="6221185" cy="707886"/>
          </a:xfrm>
          <a:prstGeom prst="rect">
            <a:avLst/>
          </a:prstGeom>
        </p:spPr>
        <p:txBody>
          <a:bodyPr wrap="square">
            <a:spAutoFit/>
          </a:bodyPr>
          <a:lstStyle/>
          <a:p>
            <a:pPr algn="ctr"/>
            <a:r>
              <a:rPr lang="uk-UA" sz="4000" b="1" dirty="0">
                <a:solidFill>
                  <a:srgbClr val="C00000"/>
                </a:solidFill>
                <a:latin typeface="Times New Roman" pitchFamily="18" charset="0"/>
              </a:rPr>
              <a:t>Педагогічний  принцип</a:t>
            </a:r>
            <a:endParaRPr lang="ru-RU" sz="4000" dirty="0"/>
          </a:p>
        </p:txBody>
      </p:sp>
      <p:sp>
        <p:nvSpPr>
          <p:cNvPr id="4" name="Прямоугольник 3"/>
          <p:cNvSpPr/>
          <p:nvPr/>
        </p:nvSpPr>
        <p:spPr>
          <a:xfrm>
            <a:off x="2367642" y="1948858"/>
            <a:ext cx="5421086" cy="1938992"/>
          </a:xfrm>
          <a:prstGeom prst="rect">
            <a:avLst/>
          </a:prstGeom>
        </p:spPr>
        <p:txBody>
          <a:bodyPr wrap="square">
            <a:spAutoFit/>
          </a:bodyPr>
          <a:lstStyle/>
          <a:p>
            <a:pPr algn="just"/>
            <a:r>
              <a:rPr lang="ru-RU" sz="2400" b="1" i="1" dirty="0" err="1"/>
              <a:t>Навчальний</a:t>
            </a:r>
            <a:r>
              <a:rPr lang="ru-RU" sz="2400" b="1" i="1" dirty="0"/>
              <a:t> </a:t>
            </a:r>
            <a:r>
              <a:rPr lang="ru-RU" sz="2400" b="1" i="1" dirty="0" err="1"/>
              <a:t>процес</a:t>
            </a:r>
            <a:r>
              <a:rPr lang="ru-RU" sz="2400" b="1" i="1" dirty="0"/>
              <a:t> — </a:t>
            </a:r>
            <a:r>
              <a:rPr lang="ru-RU" sz="2400" b="1" i="1" dirty="0" err="1"/>
              <a:t>це</a:t>
            </a:r>
            <a:r>
              <a:rPr lang="ru-RU" sz="2400" b="1" i="1" dirty="0"/>
              <a:t> ритм.</a:t>
            </a:r>
          </a:p>
          <a:p>
            <a:pPr algn="just"/>
            <a:endParaRPr lang="ru-RU" sz="2400" b="1" i="1" dirty="0"/>
          </a:p>
          <a:p>
            <a:pPr algn="just"/>
            <a:r>
              <a:rPr lang="ru-RU" sz="2400" b="1" i="1" dirty="0"/>
              <a:t>І </a:t>
            </a:r>
            <a:r>
              <a:rPr lang="ru-RU" sz="2400" b="1" i="1" dirty="0" err="1" smtClean="0"/>
              <a:t>викладач</a:t>
            </a:r>
            <a:r>
              <a:rPr lang="ru-RU" sz="2400" b="1" i="1" dirty="0" smtClean="0"/>
              <a:t> </a:t>
            </a:r>
            <a:r>
              <a:rPr lang="ru-RU" sz="2400" b="1" i="1" dirty="0" err="1"/>
              <a:t>має</a:t>
            </a:r>
            <a:r>
              <a:rPr lang="ru-RU" sz="2400" b="1" i="1" dirty="0"/>
              <a:t> </a:t>
            </a:r>
            <a:r>
              <a:rPr lang="ru-RU" sz="2400" b="1" i="1" dirty="0" err="1"/>
              <a:t>працювати</a:t>
            </a:r>
            <a:r>
              <a:rPr lang="ru-RU" sz="2400" b="1" i="1" dirty="0"/>
              <a:t> як </a:t>
            </a:r>
            <a:r>
              <a:rPr lang="ru-RU" sz="2400" b="1" i="1" dirty="0" err="1"/>
              <a:t>годинник</a:t>
            </a:r>
            <a:r>
              <a:rPr lang="ru-RU" sz="2400" b="1" i="1" dirty="0"/>
              <a:t>: </a:t>
            </a:r>
            <a:r>
              <a:rPr lang="ru-RU" sz="2400" b="1" i="1" dirty="0" err="1"/>
              <a:t>хвилина</a:t>
            </a:r>
            <a:r>
              <a:rPr lang="ru-RU" sz="2400" b="1" i="1" dirty="0"/>
              <a:t>, година, </a:t>
            </a:r>
            <a:r>
              <a:rPr lang="ru-RU" sz="2400" b="1" i="1" dirty="0" err="1"/>
              <a:t>місяць,семестр</a:t>
            </a:r>
            <a:r>
              <a:rPr lang="ru-RU" sz="2400" i="1" dirty="0"/>
              <a:t>.</a:t>
            </a:r>
          </a:p>
        </p:txBody>
      </p:sp>
      <p:pic>
        <p:nvPicPr>
          <p:cNvPr id="6" name="Picture 2" descr="Реалистичные аналоговые часы"/>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85523" y="3887850"/>
            <a:ext cx="2555737" cy="25557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атом, химия, наука"/>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9907" y="-91045"/>
            <a:ext cx="1858099" cy="16516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Ортофосфорная кислота - Wikiwa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535" y="0"/>
            <a:ext cx="1478882" cy="1383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10176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anim calcmode="lin" valueType="num">
                                      <p:cBhvr>
                                        <p:cTn id="15" dur="2000" fill="hold"/>
                                        <p:tgtEl>
                                          <p:spTgt spid="4"/>
                                        </p:tgtEl>
                                        <p:attrNameLst>
                                          <p:attrName>ppt_w</p:attrName>
                                        </p:attrNameLst>
                                      </p:cBhvr>
                                      <p:tavLst>
                                        <p:tav tm="0" fmla="#ppt_w*sin(2.5*pi*$)">
                                          <p:val>
                                            <p:fltVal val="0"/>
                                          </p:val>
                                        </p:tav>
                                        <p:tav tm="100000">
                                          <p:val>
                                            <p:fltVal val="1"/>
                                          </p:val>
                                        </p:tav>
                                      </p:tavLst>
                                    </p:anim>
                                    <p:anim calcmode="lin" valueType="num">
                                      <p:cBhvr>
                                        <p:cTn id="16"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91680" y="476672"/>
            <a:ext cx="5999077" cy="646331"/>
          </a:xfrm>
          <a:prstGeom prst="rect">
            <a:avLst/>
          </a:prstGeom>
        </p:spPr>
        <p:txBody>
          <a:bodyPr wrap="square">
            <a:spAutoFit/>
          </a:bodyPr>
          <a:lstStyle/>
          <a:p>
            <a:pPr algn="ctr"/>
            <a:r>
              <a:rPr lang="uk-UA" sz="3600" b="1" spc="50" dirty="0" err="1">
                <a:ln w="11430"/>
                <a:solidFill>
                  <a:srgbClr val="7030A0"/>
                </a:solidFill>
                <a:effectLst>
                  <a:outerShdw blurRad="76200" dist="50800" dir="5400000" algn="tl" rotWithShape="0">
                    <a:srgbClr val="000000">
                      <a:alpha val="65000"/>
                    </a:srgbClr>
                  </a:outerShdw>
                </a:effectLst>
              </a:rPr>
              <a:t>Працюю,впроваджуючи</a:t>
            </a:r>
            <a:endParaRPr lang="ru-RU" sz="3600" dirty="0">
              <a:solidFill>
                <a:srgbClr val="7030A0"/>
              </a:solidFill>
            </a:endParaRPr>
          </a:p>
        </p:txBody>
      </p:sp>
      <p:grpSp>
        <p:nvGrpSpPr>
          <p:cNvPr id="6" name="Group 7"/>
          <p:cNvGrpSpPr>
            <a:grpSpLocks/>
          </p:cNvGrpSpPr>
          <p:nvPr/>
        </p:nvGrpSpPr>
        <p:grpSpPr bwMode="auto">
          <a:xfrm>
            <a:off x="2114204" y="2112317"/>
            <a:ext cx="5222875" cy="590550"/>
            <a:chOff x="1248" y="2030"/>
            <a:chExt cx="3290" cy="372"/>
          </a:xfrm>
        </p:grpSpPr>
        <p:sp>
          <p:nvSpPr>
            <p:cNvPr id="7" name="Line 8"/>
            <p:cNvSpPr>
              <a:spLocks noChangeShapeType="1"/>
            </p:cNvSpPr>
            <p:nvPr/>
          </p:nvSpPr>
          <p:spPr bwMode="gray">
            <a:xfrm>
              <a:off x="1440" y="2380"/>
              <a:ext cx="3024" cy="0"/>
            </a:xfrm>
            <a:prstGeom prst="line">
              <a:avLst/>
            </a:prstGeom>
            <a:noFill/>
            <a:ln w="25400">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8" name="Rectangle 9"/>
            <p:cNvSpPr>
              <a:spLocks noChangeArrowheads="1"/>
            </p:cNvSpPr>
            <p:nvPr/>
          </p:nvSpPr>
          <p:spPr bwMode="gray">
            <a:xfrm rot="3419336">
              <a:off x="1261" y="2017"/>
              <a:ext cx="302" cy="328"/>
            </a:xfrm>
            <a:prstGeom prst="rect">
              <a:avLst/>
            </a:prstGeom>
            <a:gradFill rotWithShape="1">
              <a:gsLst>
                <a:gs pos="0">
                  <a:srgbClr val="99CC00"/>
                </a:gs>
                <a:gs pos="100000">
                  <a:srgbClr val="99CC00">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99CC00"/>
              </a:extrusionClr>
              <a:contourClr>
                <a:srgbClr val="99CC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ru-RU"/>
            </a:p>
          </p:txBody>
        </p:sp>
        <p:sp>
          <p:nvSpPr>
            <p:cNvPr id="9" name="Text Box 10"/>
            <p:cNvSpPr txBox="1">
              <a:spLocks noChangeArrowheads="1"/>
            </p:cNvSpPr>
            <p:nvPr/>
          </p:nvSpPr>
          <p:spPr bwMode="gray">
            <a:xfrm>
              <a:off x="1880" y="2072"/>
              <a:ext cx="2658"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uk-UA" sz="2800" b="1" dirty="0">
                  <a:solidFill>
                    <a:srgbClr val="7030A0"/>
                  </a:solidFill>
                </a:rPr>
                <a:t>Інноваційні технології</a:t>
              </a:r>
              <a:endParaRPr lang="en-US" sz="2800" b="1" dirty="0">
                <a:solidFill>
                  <a:srgbClr val="7030A0"/>
                </a:solidFill>
              </a:endParaRPr>
            </a:p>
          </p:txBody>
        </p:sp>
        <p:sp>
          <p:nvSpPr>
            <p:cNvPr id="10" name="Text Box 11"/>
            <p:cNvSpPr txBox="1">
              <a:spLocks noChangeArrowheads="1"/>
            </p:cNvSpPr>
            <p:nvPr/>
          </p:nvSpPr>
          <p:spPr bwMode="gray">
            <a:xfrm>
              <a:off x="1296" y="2044"/>
              <a:ext cx="21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dirty="0"/>
                <a:t>1</a:t>
              </a:r>
            </a:p>
          </p:txBody>
        </p:sp>
      </p:grpSp>
      <p:grpSp>
        <p:nvGrpSpPr>
          <p:cNvPr id="11" name="Group 12"/>
          <p:cNvGrpSpPr>
            <a:grpSpLocks/>
          </p:cNvGrpSpPr>
          <p:nvPr/>
        </p:nvGrpSpPr>
        <p:grpSpPr bwMode="auto">
          <a:xfrm>
            <a:off x="2133600" y="2983174"/>
            <a:ext cx="5903914" cy="590550"/>
            <a:chOff x="1248" y="2640"/>
            <a:chExt cx="3719" cy="372"/>
          </a:xfrm>
        </p:grpSpPr>
        <p:sp>
          <p:nvSpPr>
            <p:cNvPr id="12" name="Line 13"/>
            <p:cNvSpPr>
              <a:spLocks noChangeShapeType="1"/>
            </p:cNvSpPr>
            <p:nvPr/>
          </p:nvSpPr>
          <p:spPr bwMode="gray">
            <a:xfrm>
              <a:off x="1440" y="2990"/>
              <a:ext cx="3024" cy="0"/>
            </a:xfrm>
            <a:prstGeom prst="line">
              <a:avLst/>
            </a:prstGeom>
            <a:noFill/>
            <a:ln w="25400">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3" name="Rectangle 14"/>
            <p:cNvSpPr>
              <a:spLocks noChangeArrowheads="1"/>
            </p:cNvSpPr>
            <p:nvPr/>
          </p:nvSpPr>
          <p:spPr bwMode="gray">
            <a:xfrm rot="3419336">
              <a:off x="1261" y="2627"/>
              <a:ext cx="302" cy="328"/>
            </a:xfrm>
            <a:prstGeom prst="rect">
              <a:avLst/>
            </a:prstGeom>
            <a:gradFill rotWithShape="1">
              <a:gsLst>
                <a:gs pos="0">
                  <a:srgbClr val="006699"/>
                </a:gs>
                <a:gs pos="100000">
                  <a:srgbClr val="006699">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006699"/>
              </a:extrusionClr>
              <a:contourClr>
                <a:srgbClr val="0066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ru-RU"/>
            </a:p>
          </p:txBody>
        </p:sp>
        <p:sp>
          <p:nvSpPr>
            <p:cNvPr id="14" name="Text Box 15"/>
            <p:cNvSpPr txBox="1">
              <a:spLocks noChangeArrowheads="1"/>
            </p:cNvSpPr>
            <p:nvPr/>
          </p:nvSpPr>
          <p:spPr bwMode="gray">
            <a:xfrm>
              <a:off x="1868" y="2682"/>
              <a:ext cx="3099"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uk-UA" sz="2800" b="1" dirty="0">
                  <a:solidFill>
                    <a:srgbClr val="7030A0"/>
                  </a:solidFill>
                </a:rPr>
                <a:t>Інтерактивні методи навчання</a:t>
              </a:r>
              <a:endParaRPr lang="en-US" sz="2800" b="1" dirty="0">
                <a:solidFill>
                  <a:srgbClr val="7030A0"/>
                </a:solidFill>
              </a:endParaRPr>
            </a:p>
          </p:txBody>
        </p:sp>
        <p:sp>
          <p:nvSpPr>
            <p:cNvPr id="15" name="Text Box 16"/>
            <p:cNvSpPr txBox="1">
              <a:spLocks noChangeArrowheads="1"/>
            </p:cNvSpPr>
            <p:nvPr/>
          </p:nvSpPr>
          <p:spPr bwMode="gray">
            <a:xfrm>
              <a:off x="1296" y="2654"/>
              <a:ext cx="21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t>2</a:t>
              </a:r>
            </a:p>
          </p:txBody>
        </p:sp>
      </p:grpSp>
      <p:grpSp>
        <p:nvGrpSpPr>
          <p:cNvPr id="17" name="Group 17"/>
          <p:cNvGrpSpPr>
            <a:grpSpLocks/>
          </p:cNvGrpSpPr>
          <p:nvPr/>
        </p:nvGrpSpPr>
        <p:grpSpPr bwMode="auto">
          <a:xfrm>
            <a:off x="2133600" y="3821374"/>
            <a:ext cx="6243639" cy="590550"/>
            <a:chOff x="1248" y="3230"/>
            <a:chExt cx="3933" cy="372"/>
          </a:xfrm>
        </p:grpSpPr>
        <p:sp>
          <p:nvSpPr>
            <p:cNvPr id="18" name="Line 18"/>
            <p:cNvSpPr>
              <a:spLocks noChangeShapeType="1"/>
            </p:cNvSpPr>
            <p:nvPr/>
          </p:nvSpPr>
          <p:spPr bwMode="gray">
            <a:xfrm>
              <a:off x="1441" y="3579"/>
              <a:ext cx="3023" cy="1"/>
            </a:xfrm>
            <a:prstGeom prst="line">
              <a:avLst/>
            </a:prstGeom>
            <a:noFill/>
            <a:ln w="25400">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9" name="Rectangle 19"/>
            <p:cNvSpPr>
              <a:spLocks noChangeArrowheads="1"/>
            </p:cNvSpPr>
            <p:nvPr/>
          </p:nvSpPr>
          <p:spPr bwMode="gray">
            <a:xfrm rot="3419336">
              <a:off x="1261" y="3217"/>
              <a:ext cx="302" cy="328"/>
            </a:xfrm>
            <a:prstGeom prst="rect">
              <a:avLst/>
            </a:prstGeom>
            <a:gradFill rotWithShape="1">
              <a:gsLst>
                <a:gs pos="0">
                  <a:srgbClr val="FF9933"/>
                </a:gs>
                <a:gs pos="100000">
                  <a:srgbClr val="FF9933">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FF9933"/>
              </a:extrusionClr>
              <a:contourClr>
                <a:srgbClr val="FF9933"/>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ru-RU"/>
            </a:p>
          </p:txBody>
        </p:sp>
        <p:sp>
          <p:nvSpPr>
            <p:cNvPr id="20" name="Text Box 20"/>
            <p:cNvSpPr txBox="1">
              <a:spLocks noChangeArrowheads="1"/>
            </p:cNvSpPr>
            <p:nvPr/>
          </p:nvSpPr>
          <p:spPr bwMode="gray">
            <a:xfrm>
              <a:off x="1868" y="3272"/>
              <a:ext cx="331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uk-UA" sz="2800" b="1" dirty="0">
                  <a:solidFill>
                    <a:srgbClr val="7030A0"/>
                  </a:solidFill>
                </a:rPr>
                <a:t>Психолого-педагогічні прийоми</a:t>
              </a:r>
              <a:endParaRPr lang="en-US" sz="2800" b="1" dirty="0">
                <a:solidFill>
                  <a:srgbClr val="7030A0"/>
                </a:solidFill>
              </a:endParaRPr>
            </a:p>
          </p:txBody>
        </p:sp>
        <p:sp>
          <p:nvSpPr>
            <p:cNvPr id="21" name="Text Box 21"/>
            <p:cNvSpPr txBox="1">
              <a:spLocks noChangeArrowheads="1"/>
            </p:cNvSpPr>
            <p:nvPr/>
          </p:nvSpPr>
          <p:spPr bwMode="gray">
            <a:xfrm>
              <a:off x="1296" y="3244"/>
              <a:ext cx="21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t>3</a:t>
              </a:r>
            </a:p>
          </p:txBody>
        </p:sp>
      </p:grpSp>
      <p:grpSp>
        <p:nvGrpSpPr>
          <p:cNvPr id="22" name="Group 2"/>
          <p:cNvGrpSpPr>
            <a:grpSpLocks/>
          </p:cNvGrpSpPr>
          <p:nvPr/>
        </p:nvGrpSpPr>
        <p:grpSpPr bwMode="auto">
          <a:xfrm>
            <a:off x="2133600" y="4659574"/>
            <a:ext cx="5105400" cy="590550"/>
            <a:chOff x="1248" y="1440"/>
            <a:chExt cx="3216" cy="372"/>
          </a:xfrm>
        </p:grpSpPr>
        <p:sp>
          <p:nvSpPr>
            <p:cNvPr id="23" name="Line 3"/>
            <p:cNvSpPr>
              <a:spLocks noChangeShapeType="1"/>
            </p:cNvSpPr>
            <p:nvPr/>
          </p:nvSpPr>
          <p:spPr bwMode="gray">
            <a:xfrm>
              <a:off x="1440" y="1790"/>
              <a:ext cx="3024" cy="0"/>
            </a:xfrm>
            <a:prstGeom prst="line">
              <a:avLst/>
            </a:prstGeom>
            <a:noFill/>
            <a:ln w="25400">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4" name="Rectangle 4"/>
            <p:cNvSpPr>
              <a:spLocks noChangeArrowheads="1"/>
            </p:cNvSpPr>
            <p:nvPr/>
          </p:nvSpPr>
          <p:spPr bwMode="gray">
            <a:xfrm rot="3419336">
              <a:off x="1261" y="1427"/>
              <a:ext cx="302" cy="328"/>
            </a:xfrm>
            <a:prstGeom prst="rect">
              <a:avLst/>
            </a:prstGeom>
            <a:gradFill rotWithShape="1">
              <a:gsLst>
                <a:gs pos="0">
                  <a:srgbClr val="FF7C80"/>
                </a:gs>
                <a:gs pos="100000">
                  <a:srgbClr val="FF7C80">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FF7C80"/>
              </a:extrusionClr>
              <a:contourClr>
                <a:srgbClr val="FF7C8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ru-RU"/>
            </a:p>
          </p:txBody>
        </p:sp>
        <p:sp>
          <p:nvSpPr>
            <p:cNvPr id="25" name="Text Box 5"/>
            <p:cNvSpPr txBox="1">
              <a:spLocks noChangeArrowheads="1"/>
            </p:cNvSpPr>
            <p:nvPr/>
          </p:nvSpPr>
          <p:spPr bwMode="gray">
            <a:xfrm>
              <a:off x="1868" y="1482"/>
              <a:ext cx="2449"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uk-UA" sz="2800" b="1" dirty="0">
                  <a:solidFill>
                    <a:srgbClr val="7030A0"/>
                  </a:solidFill>
                </a:rPr>
                <a:t>Нестандартні </a:t>
              </a:r>
              <a:r>
                <a:rPr lang="uk-UA" sz="2800" b="1" dirty="0" err="1">
                  <a:solidFill>
                    <a:srgbClr val="7030A0"/>
                  </a:solidFill>
                </a:rPr>
                <a:t>уроки</a:t>
              </a:r>
              <a:endParaRPr lang="en-US" sz="2800" b="1" dirty="0">
                <a:solidFill>
                  <a:srgbClr val="7030A0"/>
                </a:solidFill>
              </a:endParaRPr>
            </a:p>
          </p:txBody>
        </p:sp>
        <p:sp>
          <p:nvSpPr>
            <p:cNvPr id="26" name="Text Box 6"/>
            <p:cNvSpPr txBox="1">
              <a:spLocks noChangeArrowheads="1"/>
            </p:cNvSpPr>
            <p:nvPr/>
          </p:nvSpPr>
          <p:spPr bwMode="gray">
            <a:xfrm>
              <a:off x="1296" y="1454"/>
              <a:ext cx="21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t>4</a:t>
              </a:r>
            </a:p>
          </p:txBody>
        </p:sp>
      </p:grpSp>
      <p:cxnSp>
        <p:nvCxnSpPr>
          <p:cNvPr id="27" name="Прямая соединительная линия 26"/>
          <p:cNvCxnSpPr/>
          <p:nvPr/>
        </p:nvCxnSpPr>
        <p:spPr>
          <a:xfrm flipH="1" flipV="1">
            <a:off x="107504" y="6080070"/>
            <a:ext cx="3096344" cy="4066"/>
          </a:xfrm>
          <a:prstGeom prst="line">
            <a:avLst/>
          </a:prstGeom>
          <a:ln>
            <a:solidFill>
              <a:srgbClr val="FFC000"/>
            </a:solidFill>
          </a:ln>
        </p:spPr>
        <p:style>
          <a:lnRef idx="2">
            <a:schemeClr val="accent2"/>
          </a:lnRef>
          <a:fillRef idx="0">
            <a:schemeClr val="accent2"/>
          </a:fillRef>
          <a:effectRef idx="1">
            <a:schemeClr val="accent2"/>
          </a:effectRef>
          <a:fontRef idx="minor">
            <a:schemeClr val="tx1"/>
          </a:fontRef>
        </p:style>
      </p:cxnSp>
      <p:cxnSp>
        <p:nvCxnSpPr>
          <p:cNvPr id="28" name="Прямая соединительная линия 27"/>
          <p:cNvCxnSpPr/>
          <p:nvPr/>
        </p:nvCxnSpPr>
        <p:spPr>
          <a:xfrm>
            <a:off x="683568" y="1988840"/>
            <a:ext cx="0" cy="4680520"/>
          </a:xfrm>
          <a:prstGeom prst="line">
            <a:avLst/>
          </a:prstGeom>
          <a:ln>
            <a:solidFill>
              <a:srgbClr val="FFC000"/>
            </a:solidFill>
          </a:ln>
        </p:spPr>
        <p:style>
          <a:lnRef idx="2">
            <a:schemeClr val="accent2"/>
          </a:lnRef>
          <a:fillRef idx="0">
            <a:schemeClr val="accent2"/>
          </a:fillRef>
          <a:effectRef idx="1">
            <a:schemeClr val="accent2"/>
          </a:effectRef>
          <a:fontRef idx="minor">
            <a:schemeClr val="tx1"/>
          </a:fontRef>
        </p:style>
      </p:cxnSp>
      <p:pic>
        <p:nvPicPr>
          <p:cNvPr id="29" name="Picture 2" descr="Атом Логотип - Бесплатное изображение на Pixaba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9240" y="4508188"/>
            <a:ext cx="1403293" cy="157133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File:Whitaferin A Molecule.png - Wikimedia Comm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0058" y="4594789"/>
            <a:ext cx="2929617" cy="217987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атом, химия, наука"/>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4328" y="476672"/>
            <a:ext cx="1404204" cy="124818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Ортофосфорная кислота - Wikiwa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931" y="425014"/>
            <a:ext cx="1045955" cy="978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751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35"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2000"/>
                                        <p:tgtEl>
                                          <p:spTgt spid="22"/>
                                        </p:tgtEl>
                                      </p:cBhvr>
                                    </p:animEffect>
                                    <p:anim calcmode="lin" valueType="num">
                                      <p:cBhvr>
                                        <p:cTn id="27" dur="2000" fill="hold"/>
                                        <p:tgtEl>
                                          <p:spTgt spid="22"/>
                                        </p:tgtEl>
                                        <p:attrNameLst>
                                          <p:attrName>style.rotation</p:attrName>
                                        </p:attrNameLst>
                                      </p:cBhvr>
                                      <p:tavLst>
                                        <p:tav tm="0">
                                          <p:val>
                                            <p:fltVal val="720"/>
                                          </p:val>
                                        </p:tav>
                                        <p:tav tm="100000">
                                          <p:val>
                                            <p:fltVal val="0"/>
                                          </p:val>
                                        </p:tav>
                                      </p:tavLst>
                                    </p:anim>
                                    <p:anim calcmode="lin" valueType="num">
                                      <p:cBhvr>
                                        <p:cTn id="28" dur="2000" fill="hold"/>
                                        <p:tgtEl>
                                          <p:spTgt spid="22"/>
                                        </p:tgtEl>
                                        <p:attrNameLst>
                                          <p:attrName>ppt_h</p:attrName>
                                        </p:attrNameLst>
                                      </p:cBhvr>
                                      <p:tavLst>
                                        <p:tav tm="0">
                                          <p:val>
                                            <p:fltVal val="0"/>
                                          </p:val>
                                        </p:tav>
                                        <p:tav tm="100000">
                                          <p:val>
                                            <p:strVal val="#ppt_h"/>
                                          </p:val>
                                        </p:tav>
                                      </p:tavLst>
                                    </p:anim>
                                    <p:anim calcmode="lin" valueType="num">
                                      <p:cBhvr>
                                        <p:cTn id="29" dur="2000" fill="hold"/>
                                        <p:tgtEl>
                                          <p:spTgt spid="22"/>
                                        </p:tgtEl>
                                        <p:attrNameLst>
                                          <p:attrName>ppt_w</p:attrName>
                                        </p:attrNameLst>
                                      </p:cBhvr>
                                      <p:tavLst>
                                        <p:tav tm="0">
                                          <p:val>
                                            <p:fltVal val="0"/>
                                          </p:val>
                                        </p:tav>
                                        <p:tav tm="100000">
                                          <p:val>
                                            <p:strVal val="#ppt_w"/>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 presetClass="entr" presetSubtype="4"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500" fill="hold"/>
                                        <p:tgtEl>
                                          <p:spTgt spid="27"/>
                                        </p:tgtEl>
                                        <p:attrNameLst>
                                          <p:attrName>ppt_x</p:attrName>
                                        </p:attrNameLst>
                                      </p:cBhvr>
                                      <p:tavLst>
                                        <p:tav tm="0">
                                          <p:val>
                                            <p:strVal val="#ppt_x"/>
                                          </p:val>
                                        </p:tav>
                                        <p:tav tm="100000">
                                          <p:val>
                                            <p:strVal val="#ppt_x"/>
                                          </p:val>
                                        </p:tav>
                                      </p:tavLst>
                                    </p:anim>
                                    <p:anim calcmode="lin" valueType="num">
                                      <p:cBhvr additive="base">
                                        <p:cTn id="41" dur="500" fill="hold"/>
                                        <p:tgtEl>
                                          <p:spTgt spid="27"/>
                                        </p:tgtEl>
                                        <p:attrNameLst>
                                          <p:attrName>ppt_y</p:attrName>
                                        </p:attrNameLst>
                                      </p:cBhvr>
                                      <p:tavLst>
                                        <p:tav tm="0">
                                          <p:val>
                                            <p:strVal val="1+#ppt_h/2"/>
                                          </p:val>
                                        </p:tav>
                                        <p:tav tm="100000">
                                          <p:val>
                                            <p:strVal val="#ppt_y"/>
                                          </p:val>
                                        </p:tav>
                                      </p:tavLst>
                                    </p:anim>
                                  </p:childTnLst>
                                </p:cTn>
                              </p:par>
                            </p:childTnLst>
                          </p:cTn>
                        </p:par>
                        <p:par>
                          <p:cTn id="42" fill="hold">
                            <p:stCondLst>
                              <p:cond delay="1500"/>
                            </p:stCondLst>
                            <p:childTnLst>
                              <p:par>
                                <p:cTn id="43" presetID="2" presetClass="entr" presetSubtype="4" fill="hold" nodeType="after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500" fill="hold"/>
                                        <p:tgtEl>
                                          <p:spTgt spid="28"/>
                                        </p:tgtEl>
                                        <p:attrNameLst>
                                          <p:attrName>ppt_x</p:attrName>
                                        </p:attrNameLst>
                                      </p:cBhvr>
                                      <p:tavLst>
                                        <p:tav tm="0">
                                          <p:val>
                                            <p:strVal val="#ppt_x"/>
                                          </p:val>
                                        </p:tav>
                                        <p:tav tm="100000">
                                          <p:val>
                                            <p:strVal val="#ppt_x"/>
                                          </p:val>
                                        </p:tav>
                                      </p:tavLst>
                                    </p:anim>
                                    <p:anim calcmode="lin" valueType="num">
                                      <p:cBhvr additive="base">
                                        <p:cTn id="4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08313" y="1567542"/>
            <a:ext cx="6923315" cy="3970318"/>
          </a:xfrm>
          <a:prstGeom prst="rect">
            <a:avLst/>
          </a:prstGeom>
        </p:spPr>
        <p:txBody>
          <a:bodyPr wrap="square">
            <a:spAutoFit/>
          </a:bodyPr>
          <a:lstStyle/>
          <a:p>
            <a:pPr marL="285750" indent="-285750">
              <a:buFont typeface="Wingdings" panose="05000000000000000000" pitchFamily="2" charset="2"/>
              <a:buChar char="q"/>
            </a:pPr>
            <a:r>
              <a:rPr lang="ru-RU" b="1" i="1" dirty="0" err="1" smtClean="0"/>
              <a:t>узагальнення</a:t>
            </a:r>
            <a:r>
              <a:rPr lang="ru-RU" b="1" i="1" dirty="0" smtClean="0"/>
              <a:t> </a:t>
            </a:r>
            <a:r>
              <a:rPr lang="ru-RU" b="1" i="1" dirty="0"/>
              <a:t>та </a:t>
            </a:r>
            <a:r>
              <a:rPr lang="ru-RU" b="1" i="1" dirty="0" err="1"/>
              <a:t>поширення</a:t>
            </a:r>
            <a:r>
              <a:rPr lang="ru-RU" b="1" i="1" dirty="0"/>
              <a:t> передового </a:t>
            </a:r>
            <a:r>
              <a:rPr lang="ru-RU" b="1" i="1" dirty="0" err="1"/>
              <a:t>педагогічного</a:t>
            </a:r>
            <a:r>
              <a:rPr lang="ru-RU" b="1" i="1" dirty="0"/>
              <a:t> </a:t>
            </a:r>
            <a:r>
              <a:rPr lang="ru-RU" b="1" i="1" dirty="0" err="1"/>
              <a:t>досвіду</a:t>
            </a:r>
            <a:r>
              <a:rPr lang="ru-RU" b="1" i="1" dirty="0"/>
              <a:t>;</a:t>
            </a:r>
          </a:p>
          <a:p>
            <a:pPr marL="285750" indent="-285750">
              <a:buFont typeface="Wingdings" panose="05000000000000000000" pitchFamily="2" charset="2"/>
              <a:buChar char="q"/>
            </a:pPr>
            <a:endParaRPr lang="ru-RU" b="1" i="1" dirty="0"/>
          </a:p>
          <a:p>
            <a:pPr marL="285750" indent="-285750">
              <a:buFont typeface="Wingdings" panose="05000000000000000000" pitchFamily="2" charset="2"/>
              <a:buChar char="q"/>
            </a:pPr>
            <a:r>
              <a:rPr lang="ru-RU" b="1" i="1" dirty="0"/>
              <a:t> робота в  </a:t>
            </a:r>
            <a:r>
              <a:rPr lang="ru-RU" b="1" i="1" dirty="0" err="1" smtClean="0"/>
              <a:t>методичній</a:t>
            </a:r>
            <a:r>
              <a:rPr lang="ru-RU" b="1" i="1" dirty="0" smtClean="0"/>
              <a:t> </a:t>
            </a:r>
            <a:r>
              <a:rPr lang="ru-RU" b="1" i="1" dirty="0" err="1" smtClean="0"/>
              <a:t>комісії</a:t>
            </a:r>
            <a:r>
              <a:rPr lang="ru-RU" b="1" i="1" dirty="0" smtClean="0"/>
              <a:t>;</a:t>
            </a:r>
            <a:endParaRPr lang="ru-RU" b="1" i="1" dirty="0"/>
          </a:p>
          <a:p>
            <a:pPr marL="285750" indent="-285750">
              <a:buFont typeface="Wingdings" panose="05000000000000000000" pitchFamily="2" charset="2"/>
              <a:buChar char="q"/>
            </a:pPr>
            <a:endParaRPr lang="ru-RU" b="1" i="1" dirty="0"/>
          </a:p>
          <a:p>
            <a:pPr marL="285750" indent="-285750">
              <a:buFont typeface="Wingdings" panose="05000000000000000000" pitchFamily="2" charset="2"/>
              <a:buChar char="q"/>
            </a:pPr>
            <a:r>
              <a:rPr lang="ru-RU" b="1" i="1" dirty="0" err="1"/>
              <a:t>організація</a:t>
            </a:r>
            <a:r>
              <a:rPr lang="ru-RU" b="1" i="1" dirty="0"/>
              <a:t> </a:t>
            </a:r>
            <a:r>
              <a:rPr lang="ru-RU" b="1" i="1" dirty="0" err="1"/>
              <a:t>самоосвіти</a:t>
            </a:r>
            <a:r>
              <a:rPr lang="ru-RU" b="1" i="1" dirty="0"/>
              <a:t>;</a:t>
            </a:r>
          </a:p>
          <a:p>
            <a:pPr marL="285750" indent="-285750">
              <a:buFont typeface="Wingdings" panose="05000000000000000000" pitchFamily="2" charset="2"/>
              <a:buChar char="q"/>
            </a:pPr>
            <a:endParaRPr lang="ru-RU" b="1" i="1" dirty="0"/>
          </a:p>
          <a:p>
            <a:pPr marL="285750" indent="-285750">
              <a:buFont typeface="Wingdings" panose="05000000000000000000" pitchFamily="2" charset="2"/>
              <a:buChar char="q"/>
            </a:pPr>
            <a:r>
              <a:rPr lang="ru-RU" b="1" i="1" dirty="0" err="1"/>
              <a:t>організація</a:t>
            </a:r>
            <a:r>
              <a:rPr lang="ru-RU" b="1" i="1" dirty="0"/>
              <a:t> і </a:t>
            </a:r>
            <a:r>
              <a:rPr lang="ru-RU" b="1" i="1" dirty="0" err="1"/>
              <a:t>проведення</a:t>
            </a:r>
            <a:r>
              <a:rPr lang="ru-RU" b="1" i="1" dirty="0"/>
              <a:t> </a:t>
            </a:r>
            <a:r>
              <a:rPr lang="ru-RU" b="1" i="1" dirty="0" err="1"/>
              <a:t>методичних</a:t>
            </a:r>
            <a:r>
              <a:rPr lang="ru-RU" b="1" i="1" dirty="0"/>
              <a:t> </a:t>
            </a:r>
            <a:r>
              <a:rPr lang="ru-RU" b="1" i="1" dirty="0" err="1" smtClean="0"/>
              <a:t>місячників</a:t>
            </a:r>
            <a:r>
              <a:rPr lang="ru-RU" b="1" i="1" dirty="0" smtClean="0"/>
              <a:t>;</a:t>
            </a:r>
            <a:endParaRPr lang="ru-RU" b="1" i="1" dirty="0"/>
          </a:p>
          <a:p>
            <a:pPr marL="285750" indent="-285750">
              <a:buFont typeface="Wingdings" panose="05000000000000000000" pitchFamily="2" charset="2"/>
              <a:buChar char="q"/>
            </a:pPr>
            <a:endParaRPr lang="ru-RU" b="1" i="1" dirty="0"/>
          </a:p>
          <a:p>
            <a:pPr marL="285750" indent="-285750">
              <a:buFont typeface="Wingdings" panose="05000000000000000000" pitchFamily="2" charset="2"/>
              <a:buChar char="q"/>
            </a:pPr>
            <a:r>
              <a:rPr lang="ru-RU" b="1" i="1" dirty="0" err="1"/>
              <a:t>виступи</a:t>
            </a:r>
            <a:r>
              <a:rPr lang="ru-RU" b="1" i="1" dirty="0"/>
              <a:t> на </a:t>
            </a:r>
            <a:r>
              <a:rPr lang="ru-RU" b="1" i="1" dirty="0" err="1"/>
              <a:t>педрадах</a:t>
            </a:r>
            <a:r>
              <a:rPr lang="ru-RU" b="1" i="1" dirty="0"/>
              <a:t> та </a:t>
            </a:r>
            <a:r>
              <a:rPr lang="ru-RU" b="1" i="1" dirty="0" err="1"/>
              <a:t>нарадах</a:t>
            </a:r>
            <a:r>
              <a:rPr lang="ru-RU" b="1" i="1" dirty="0"/>
              <a:t>;</a:t>
            </a:r>
          </a:p>
          <a:p>
            <a:pPr marL="285750" indent="-285750">
              <a:buFont typeface="Wingdings" panose="05000000000000000000" pitchFamily="2" charset="2"/>
              <a:buChar char="q"/>
            </a:pPr>
            <a:endParaRPr lang="ru-RU" b="1" i="1" dirty="0"/>
          </a:p>
          <a:p>
            <a:pPr marL="285750" indent="-285750">
              <a:buFont typeface="Wingdings" panose="05000000000000000000" pitchFamily="2" charset="2"/>
              <a:buChar char="q"/>
            </a:pPr>
            <a:r>
              <a:rPr lang="ru-RU" b="1" i="1" dirty="0"/>
              <a:t>участь  </a:t>
            </a:r>
            <a:r>
              <a:rPr lang="ru-RU" b="1" i="1" dirty="0" smtClean="0"/>
              <a:t>у </a:t>
            </a:r>
            <a:r>
              <a:rPr lang="ru-RU" b="1" i="1" dirty="0" err="1" smtClean="0"/>
              <a:t>випусках</a:t>
            </a:r>
            <a:r>
              <a:rPr lang="ru-RU" b="1" i="1" dirty="0" smtClean="0"/>
              <a:t> каналу «МР»;</a:t>
            </a:r>
            <a:endParaRPr lang="ru-RU" b="1" i="1" dirty="0"/>
          </a:p>
          <a:p>
            <a:endParaRPr lang="ru-RU" b="1" i="1" dirty="0"/>
          </a:p>
          <a:p>
            <a:pPr marL="285750" indent="-285750">
              <a:buFont typeface="Wingdings" panose="05000000000000000000" pitchFamily="2" charset="2"/>
              <a:buChar char="q"/>
            </a:pPr>
            <a:r>
              <a:rPr lang="ru-RU" b="1" i="1" dirty="0"/>
              <a:t>робота над методичною проблемою.</a:t>
            </a:r>
          </a:p>
        </p:txBody>
      </p:sp>
      <p:sp>
        <p:nvSpPr>
          <p:cNvPr id="3" name="Прямоугольник 2"/>
          <p:cNvSpPr/>
          <p:nvPr/>
        </p:nvSpPr>
        <p:spPr>
          <a:xfrm>
            <a:off x="1907704" y="476673"/>
            <a:ext cx="5489139" cy="646331"/>
          </a:xfrm>
          <a:prstGeom prst="rect">
            <a:avLst/>
          </a:prstGeom>
        </p:spPr>
        <p:txBody>
          <a:bodyPr wrap="square">
            <a:spAutoFit/>
          </a:bodyPr>
          <a:lstStyle/>
          <a:p>
            <a:pPr algn="ctr"/>
            <a:r>
              <a:rPr lang="uk-UA" sz="3600" b="1" dirty="0">
                <a:solidFill>
                  <a:srgbClr val="C00000"/>
                </a:solidFill>
              </a:rPr>
              <a:t>Методична робота</a:t>
            </a:r>
          </a:p>
        </p:txBody>
      </p:sp>
      <p:cxnSp>
        <p:nvCxnSpPr>
          <p:cNvPr id="6" name="Прямая соединительная линия 5"/>
          <p:cNvCxnSpPr/>
          <p:nvPr/>
        </p:nvCxnSpPr>
        <p:spPr>
          <a:xfrm flipH="1" flipV="1">
            <a:off x="6047656" y="6308031"/>
            <a:ext cx="3096344" cy="4066"/>
          </a:xfrm>
          <a:prstGeom prst="line">
            <a:avLst/>
          </a:prstGeom>
          <a:ln>
            <a:solidFill>
              <a:srgbClr val="FFC000"/>
            </a:solidFill>
          </a:ln>
        </p:spPr>
        <p:style>
          <a:lnRef idx="2">
            <a:schemeClr val="accent2"/>
          </a:lnRef>
          <a:fillRef idx="0">
            <a:schemeClr val="accent2"/>
          </a:fillRef>
          <a:effectRef idx="1">
            <a:schemeClr val="accent2"/>
          </a:effectRef>
          <a:fontRef idx="minor">
            <a:schemeClr val="tx1"/>
          </a:fontRef>
        </p:style>
      </p:cxnSp>
      <p:cxnSp>
        <p:nvCxnSpPr>
          <p:cNvPr id="7" name="Прямая соединительная линия 6"/>
          <p:cNvCxnSpPr/>
          <p:nvPr/>
        </p:nvCxnSpPr>
        <p:spPr>
          <a:xfrm>
            <a:off x="8676456" y="2177480"/>
            <a:ext cx="0" cy="4680520"/>
          </a:xfrm>
          <a:prstGeom prst="line">
            <a:avLst/>
          </a:prstGeom>
          <a:ln>
            <a:solidFill>
              <a:srgbClr val="FFC000"/>
            </a:solidFill>
          </a:ln>
        </p:spPr>
        <p:style>
          <a:lnRef idx="2">
            <a:schemeClr val="accent2"/>
          </a:lnRef>
          <a:fillRef idx="0">
            <a:schemeClr val="accent2"/>
          </a:fillRef>
          <a:effectRef idx="1">
            <a:schemeClr val="accent2"/>
          </a:effectRef>
          <a:fontRef idx="minor">
            <a:schemeClr val="tx1"/>
          </a:fontRef>
        </p:style>
      </p:cxnSp>
      <p:pic>
        <p:nvPicPr>
          <p:cNvPr id="8" name="Picture 2" descr="Атом Логотип - Бесплатное изображение на Pixaba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0272" y="4550883"/>
            <a:ext cx="1525798" cy="17085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атом, химия, наука"/>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0433" y="269919"/>
            <a:ext cx="1858099" cy="16516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Ортофосфорная кислота - Wikiw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015" y="180588"/>
            <a:ext cx="1620486" cy="1516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4747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48680"/>
            <a:ext cx="8229600" cy="1143000"/>
          </a:xfrm>
        </p:spPr>
        <p:txBody>
          <a:bodyPr/>
          <a:lstStyle/>
          <a:p>
            <a:pPr algn="r"/>
            <a:r>
              <a:rPr lang="uk-UA" sz="2800" b="1" dirty="0" smtClean="0">
                <a:solidFill>
                  <a:srgbClr val="0000CC"/>
                </a:solidFill>
                <a:effectLst>
                  <a:outerShdw blurRad="38100" dist="38100" dir="2700000" algn="tl">
                    <a:srgbClr val="C0C0C0"/>
                  </a:outerShdw>
                </a:effectLst>
                <a:latin typeface="Rockwell" pitchFamily="18" charset="0"/>
              </a:rPr>
              <a:t>Тема і завдання самоосвітньої діяльності</a:t>
            </a:r>
            <a:r>
              <a:rPr lang="uk-UA" sz="2800" dirty="0"/>
              <a:t/>
            </a:r>
            <a:br>
              <a:rPr lang="uk-UA" sz="2800" dirty="0"/>
            </a:br>
            <a:endParaRPr lang="ru-RU" sz="2800" dirty="0"/>
          </a:p>
        </p:txBody>
      </p:sp>
      <p:sp>
        <p:nvSpPr>
          <p:cNvPr id="3" name="Прямоугольник 2"/>
          <p:cNvSpPr/>
          <p:nvPr/>
        </p:nvSpPr>
        <p:spPr>
          <a:xfrm>
            <a:off x="899592" y="1665744"/>
            <a:ext cx="7416824" cy="830997"/>
          </a:xfrm>
          <a:prstGeom prst="rect">
            <a:avLst/>
          </a:prstGeom>
        </p:spPr>
        <p:txBody>
          <a:bodyPr wrap="square">
            <a:spAutoFit/>
          </a:bodyPr>
          <a:lstStyle/>
          <a:p>
            <a:r>
              <a:rPr lang="ru-RU" sz="2400" b="1" dirty="0" smtClean="0">
                <a:ln w="1905"/>
                <a:solidFill>
                  <a:srgbClr val="FFC000"/>
                </a:solidFill>
                <a:effectLst>
                  <a:innerShdw blurRad="69850" dist="43180" dir="5400000">
                    <a:srgbClr val="000000">
                      <a:alpha val="65000"/>
                    </a:srgbClr>
                  </a:innerShdw>
                </a:effectLst>
              </a:rPr>
              <a:t>Тема:</a:t>
            </a: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Застосування</a:t>
            </a: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інноваційних</a:t>
            </a: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технологій</a:t>
            </a: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розвитку</a:t>
            </a: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предметної</a:t>
            </a: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компетентності</a:t>
            </a: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учнів</a:t>
            </a: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Прямоугольник 3"/>
          <p:cNvSpPr/>
          <p:nvPr/>
        </p:nvSpPr>
        <p:spPr>
          <a:xfrm>
            <a:off x="899592" y="3068960"/>
            <a:ext cx="7920880" cy="646331"/>
          </a:xfrm>
          <a:prstGeom prst="rect">
            <a:avLst/>
          </a:prstGeom>
        </p:spPr>
        <p:txBody>
          <a:bodyPr wrap="square">
            <a:spAutoFit/>
          </a:bodyPr>
          <a:lstStyle/>
          <a:p>
            <a:pPr lvl="0"/>
            <a:r>
              <a:rPr lang="ru-RU" b="1" dirty="0" err="1" smtClean="0">
                <a:ln w="1905"/>
                <a:solidFill>
                  <a:srgbClr val="FFC000"/>
                </a:solidFill>
                <a:effectLst>
                  <a:innerShdw blurRad="69850" dist="43180" dir="5400000">
                    <a:srgbClr val="000000">
                      <a:alpha val="65000"/>
                    </a:srgbClr>
                  </a:innerShdw>
                </a:effectLst>
              </a:rPr>
              <a:t>Завдання</a:t>
            </a:r>
            <a:r>
              <a:rPr lang="ru-RU" b="1" dirty="0" smtClean="0">
                <a:ln w="1905"/>
                <a:solidFill>
                  <a:srgbClr val="FFC000"/>
                </a:solidFill>
                <a:effectLst>
                  <a:innerShdw blurRad="69850" dist="43180" dir="5400000">
                    <a:srgbClr val="000000">
                      <a:alpha val="65000"/>
                    </a:srgbClr>
                  </a:innerShdw>
                </a:effectLst>
              </a:rPr>
              <a:t>:</a:t>
            </a:r>
            <a:r>
              <a:rPr lang="ru-RU"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a:t>
            </a:r>
            <a:r>
              <a:rPr lang="ru-RU"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ошук</a:t>
            </a:r>
            <a:r>
              <a:rPr lang="ru-RU"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моделі</a:t>
            </a:r>
            <a:r>
              <a:rPr lang="ru-RU"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спільної</a:t>
            </a:r>
            <a:r>
              <a:rPr lang="ru-RU"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діяльності</a:t>
            </a:r>
            <a:r>
              <a:rPr lang="ru-RU"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учнів</a:t>
            </a:r>
            <a:r>
              <a:rPr lang="ru-RU"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і </a:t>
            </a:r>
            <a:r>
              <a:rPr lang="ru-RU"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викладачки</a:t>
            </a:r>
            <a:r>
              <a:rPr lang="ru-RU"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з </a:t>
            </a:r>
            <a:r>
              <a:rPr lang="ru-RU"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розвитку</a:t>
            </a:r>
            <a:r>
              <a:rPr lang="ru-RU"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складових</a:t>
            </a:r>
            <a:r>
              <a:rPr lang="ru-RU"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предметної</a:t>
            </a:r>
            <a:r>
              <a:rPr lang="ru-RU"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компетентності</a:t>
            </a:r>
            <a:r>
              <a:rPr lang="ru-RU"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p>
        </p:txBody>
      </p:sp>
      <p:sp>
        <p:nvSpPr>
          <p:cNvPr id="5" name="Прямоугольник 4"/>
          <p:cNvSpPr/>
          <p:nvPr/>
        </p:nvSpPr>
        <p:spPr>
          <a:xfrm>
            <a:off x="280442" y="4157512"/>
            <a:ext cx="4572000" cy="1477328"/>
          </a:xfrm>
          <a:prstGeom prst="rect">
            <a:avLst/>
          </a:prstGeom>
          <a:gradFill>
            <a:gsLst>
              <a:gs pos="0">
                <a:srgbClr val="5E9EFF"/>
              </a:gs>
              <a:gs pos="39999">
                <a:srgbClr val="85C2FF"/>
              </a:gs>
              <a:gs pos="70000">
                <a:srgbClr val="C4D6EB"/>
              </a:gs>
              <a:gs pos="100000">
                <a:srgbClr val="FFEBFA"/>
              </a:gs>
            </a:gsLst>
            <a:lin ang="5400000" scaled="0"/>
          </a:gradFill>
          <a:ln>
            <a:noFill/>
          </a:ln>
          <a:effectLst>
            <a:outerShdw blurRad="149987" dist="250190" dir="8460000" algn="ctr">
              <a:srgbClr val="000000">
                <a:alpha val="28000"/>
              </a:srgbClr>
            </a:outerShdw>
            <a:reflection blurRad="6350" stA="50000" endA="300" endPos="38500" dist="50800" dir="5400000" sy="-100000" algn="bl" rotWithShape="0"/>
          </a:effectLst>
          <a:scene3d>
            <a:camera prst="isometricOffAxis1Right"/>
            <a:lightRig rig="contrasting" dir="t">
              <a:rot lat="0" lon="0" rev="1500000"/>
            </a:lightRig>
          </a:scene3d>
          <a:sp3d prstMaterial="metal">
            <a:bevelT w="88900" h="88900"/>
          </a:sp3d>
        </p:spPr>
        <p:txBody>
          <a:bodyPr>
            <a:spAutoFit/>
          </a:bodyPr>
          <a:lstStyle/>
          <a:p>
            <a:r>
              <a:rPr lang="uk-UA" b="1" dirty="0" smtClean="0">
                <a:solidFill>
                  <a:srgbClr val="FF0000"/>
                </a:solidFill>
                <a:latin typeface="Century Gothic" pitchFamily="34" charset="0"/>
              </a:rPr>
              <a:t>Три шляхи ведуть до знань: </a:t>
            </a:r>
          </a:p>
          <a:p>
            <a:r>
              <a:rPr lang="uk-UA" b="1" dirty="0" smtClean="0">
                <a:solidFill>
                  <a:srgbClr val="FF0000"/>
                </a:solidFill>
                <a:latin typeface="Century Gothic" pitchFamily="34" charset="0"/>
              </a:rPr>
              <a:t>шлях роздумів – найблагородніший, шлях наслідування – найлегший,</a:t>
            </a:r>
          </a:p>
          <a:p>
            <a:r>
              <a:rPr lang="uk-UA" b="1" dirty="0" smtClean="0">
                <a:solidFill>
                  <a:srgbClr val="FF0000"/>
                </a:solidFill>
                <a:latin typeface="Century Gothic" pitchFamily="34" charset="0"/>
              </a:rPr>
              <a:t> і шлях дослідження - найважчий. </a:t>
            </a:r>
            <a:r>
              <a:rPr lang="uk-UA" dirty="0" smtClean="0">
                <a:latin typeface="Century Gothic" pitchFamily="34" charset="0"/>
              </a:rPr>
              <a:t>                    </a:t>
            </a:r>
          </a:p>
          <a:p>
            <a:r>
              <a:rPr lang="uk-UA" dirty="0">
                <a:latin typeface="Century Gothic" pitchFamily="34" charset="0"/>
              </a:rPr>
              <a:t> </a:t>
            </a:r>
            <a:r>
              <a:rPr lang="uk-UA" dirty="0" smtClean="0">
                <a:latin typeface="Century Gothic" pitchFamily="34" charset="0"/>
              </a:rPr>
              <a:t>                                                  Конфуцій</a:t>
            </a:r>
            <a:endParaRPr lang="uk-UA" dirty="0">
              <a:latin typeface="Century Gothic" pitchFamily="34" charset="0"/>
            </a:endParaRPr>
          </a:p>
        </p:txBody>
      </p:sp>
      <p:sp>
        <p:nvSpPr>
          <p:cNvPr id="6" name="Прямоугольник 5"/>
          <p:cNvSpPr/>
          <p:nvPr/>
        </p:nvSpPr>
        <p:spPr>
          <a:xfrm>
            <a:off x="4572000" y="4157513"/>
            <a:ext cx="4572000" cy="2585323"/>
          </a:xfrm>
          <a:prstGeom prst="rect">
            <a:avLst/>
          </a:prstGeom>
        </p:spPr>
        <p:txBody>
          <a:bodyPr wrap="square">
            <a:spAutoFit/>
          </a:bodyPr>
          <a:lstStyle/>
          <a:p>
            <a:pPr algn="just"/>
            <a:r>
              <a:rPr lang="uk-UA" dirty="0" smtClean="0">
                <a:solidFill>
                  <a:srgbClr val="FFC000"/>
                </a:solidFill>
              </a:rPr>
              <a:t>Джерела:</a:t>
            </a:r>
          </a:p>
          <a:p>
            <a:pPr marL="285750" indent="-285750" algn="just">
              <a:buFont typeface="Wingdings" panose="05000000000000000000" pitchFamily="2" charset="2"/>
              <a:buChar char="Ø"/>
            </a:pPr>
            <a:r>
              <a:rPr lang="uk-UA" dirty="0" smtClean="0">
                <a:solidFill>
                  <a:srgbClr val="0099CC"/>
                </a:solidFill>
              </a:rPr>
              <a:t>Методична  </a:t>
            </a:r>
            <a:r>
              <a:rPr lang="uk-UA" dirty="0">
                <a:solidFill>
                  <a:srgbClr val="0099CC"/>
                </a:solidFill>
              </a:rPr>
              <a:t>фахова періодична преса ;</a:t>
            </a:r>
          </a:p>
          <a:p>
            <a:pPr marL="285750" indent="-285750" algn="just">
              <a:buFont typeface="Wingdings" panose="05000000000000000000" pitchFamily="2" charset="2"/>
              <a:buChar char="Ø"/>
            </a:pPr>
            <a:r>
              <a:rPr lang="uk-UA" dirty="0">
                <a:solidFill>
                  <a:srgbClr val="0099CC"/>
                </a:solidFill>
              </a:rPr>
              <a:t>Використання новинок, запозичених з Інтернету;</a:t>
            </a:r>
          </a:p>
          <a:p>
            <a:pPr marL="285750" indent="-285750" algn="just">
              <a:buFont typeface="Wingdings" panose="05000000000000000000" pitchFamily="2" charset="2"/>
              <a:buChar char="Ø"/>
            </a:pPr>
            <a:r>
              <a:rPr lang="uk-UA" dirty="0">
                <a:solidFill>
                  <a:srgbClr val="0099CC"/>
                </a:solidFill>
              </a:rPr>
              <a:t>Ознайомлення з </a:t>
            </a:r>
            <a:r>
              <a:rPr lang="uk-UA" dirty="0" smtClean="0">
                <a:solidFill>
                  <a:srgbClr val="0099CC"/>
                </a:solidFill>
              </a:rPr>
              <a:t>передовими інноваційними технологіями;</a:t>
            </a:r>
          </a:p>
          <a:p>
            <a:pPr marL="285750" indent="-285750" algn="just">
              <a:buFont typeface="Wingdings" panose="05000000000000000000" pitchFamily="2" charset="2"/>
              <a:buChar char="Ø"/>
            </a:pPr>
            <a:r>
              <a:rPr lang="uk-UA" dirty="0" smtClean="0">
                <a:solidFill>
                  <a:srgbClr val="0099CC"/>
                </a:solidFill>
              </a:rPr>
              <a:t>Участь у семінарах, конференціях тощо. </a:t>
            </a:r>
            <a:endParaRPr lang="ru-RU" dirty="0">
              <a:solidFill>
                <a:srgbClr val="0099CC"/>
              </a:solidFill>
            </a:endParaRPr>
          </a:p>
        </p:txBody>
      </p:sp>
      <p:pic>
        <p:nvPicPr>
          <p:cNvPr id="7" name="Picture 2" descr="Атом Логотип - Бесплатное изображение на Pixaba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824" y="5434415"/>
            <a:ext cx="1104416" cy="12366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Ортофосфорная кислота - Wikiw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4" y="-140368"/>
            <a:ext cx="1545445" cy="1445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400797"/>
      </p:ext>
    </p:extLst>
  </p:cSld>
  <p:clrMapOvr>
    <a:masterClrMapping/>
  </p:clrMapOvr>
  <p:timing>
    <p:tnLst>
      <p:par>
        <p:cTn id="1" dur="indefinite" restart="never" nodeType="tmRoot"/>
      </p:par>
    </p:tnLst>
  </p:timing>
</p:sld>
</file>

<file path=ppt/theme/theme1.xml><?xml version="1.0" encoding="utf-8"?>
<a:theme xmlns:a="http://schemas.openxmlformats.org/drawingml/2006/main" name="Шары">
  <a:themeElements>
    <a:clrScheme name="Тема Offi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Тема Office">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Тема Offi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Тема Offic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Тема Offic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Тема Offic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Тема Offic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Тема Offic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Тема Offic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Тема Offic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Тема Offic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Шары</Template>
  <TotalTime>2472</TotalTime>
  <Words>585</Words>
  <Application>Microsoft Office PowerPoint</Application>
  <PresentationFormat>Экран (4:3)</PresentationFormat>
  <Paragraphs>103</Paragraphs>
  <Slides>21</Slides>
  <Notes>0</Notes>
  <HiddenSlides>0</HiddenSlides>
  <MMClips>1</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21</vt:i4>
      </vt:variant>
    </vt:vector>
  </HeadingPairs>
  <TitlesOfParts>
    <vt:vector size="32" baseType="lpstr">
      <vt:lpstr>Arial</vt:lpstr>
      <vt:lpstr>Calibri</vt:lpstr>
      <vt:lpstr>Century Gothic</vt:lpstr>
      <vt:lpstr>Monotype Corsiva</vt:lpstr>
      <vt:lpstr>Rockwell</vt:lpstr>
      <vt:lpstr>Segoe Script</vt:lpstr>
      <vt:lpstr>Times New Roman</vt:lpstr>
      <vt:lpstr>Verdana</vt:lpstr>
      <vt:lpstr>Wingdings</vt:lpstr>
      <vt:lpstr>Wingdings 2</vt:lpstr>
      <vt:lpstr>Шары</vt:lpstr>
      <vt:lpstr>«Професійна  майстерня» викладачки природничих наук Дзери Н. 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Тема і завдання самоосвітньої діяльності </vt:lpstr>
      <vt:lpstr>Презентация PowerPoint</vt:lpstr>
      <vt:lpstr>Презентация PowerPoint</vt:lpstr>
      <vt:lpstr>Презентация PowerPoint</vt:lpstr>
      <vt:lpstr>:</vt:lpstr>
      <vt:lpstr>Презентация PowerPoint</vt:lpstr>
      <vt:lpstr>Презентация PowerPoint</vt:lpstr>
      <vt:lpstr>Участь у сертифікаційних програмах:</vt:lpstr>
      <vt:lpstr>Методична розробка допоможе: Створити міжособистісну взаємодію педагога та учнів спрямовану на виховання людської особистості в процесі навчальної діяльності. Підкріплено розробками уроків.  </vt:lpstr>
      <vt:lpstr>Методична розробка допоможе: -Організувати справжню дослідницьку творчу самостійну діяльність учнів; Використовувати різноманітні методи і форми самостійної пізнавальної та практичної роботи; - сприяти розвитку інтелектуальної активності учнів; - Встановити ділові контакти між учителями й учнями.   </vt:lpstr>
      <vt:lpstr>Методична розробка допоможе: Використовувати на практиці ігрові прийоми на уроках хімії, які роблять захоплюючим учбовий процес. </vt:lpstr>
      <vt:lpstr>Презентация PowerPoint</vt:lpstr>
      <vt:lpstr>Я не простий, я є щасливий вчитель. Я педагог, я деригент оркестру, Що творить найчудесніше – Людину!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Портфоліо вчителя хімії</dc:title>
  <dc:creator>завуч</dc:creator>
  <cp:lastModifiedBy>Користувач Windows</cp:lastModifiedBy>
  <cp:revision>150</cp:revision>
  <dcterms:created xsi:type="dcterms:W3CDTF">2012-01-30T09:52:39Z</dcterms:created>
  <dcterms:modified xsi:type="dcterms:W3CDTF">2022-06-26T10:26:45Z</dcterms:modified>
</cp:coreProperties>
</file>